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D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E1BFEC-B999-D543-9291-E5839058CAAC}" type="datetimeFigureOut">
              <a:rPr lang="en-DO" smtClean="0"/>
              <a:t>24/8/26</a:t>
            </a:fld>
            <a:endParaRPr lang="en-D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E9BDF5-9133-484A-AFBA-DAF703FC5E46}" type="slidenum">
              <a:rPr lang="en-DO" smtClean="0"/>
              <a:t>‹#›</a:t>
            </a:fld>
            <a:endParaRPr lang="en-DO"/>
          </a:p>
        </p:txBody>
      </p:sp>
    </p:spTree>
    <p:extLst>
      <p:ext uri="{BB962C8B-B14F-4D97-AF65-F5344CB8AC3E}">
        <p14:creationId xmlns:p14="http://schemas.microsoft.com/office/powerpoint/2010/main" val="1140243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9BDF5-9133-484A-AFBA-DAF703FC5E46}" type="slidenum">
              <a:rPr lang="en-DO" smtClean="0"/>
              <a:t>3</a:t>
            </a:fld>
            <a:endParaRPr lang="en-DO"/>
          </a:p>
        </p:txBody>
      </p:sp>
    </p:spTree>
    <p:extLst>
      <p:ext uri="{BB962C8B-B14F-4D97-AF65-F5344CB8AC3E}">
        <p14:creationId xmlns:p14="http://schemas.microsoft.com/office/powerpoint/2010/main" val="2997774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3B1C7-3E13-8935-D39C-8F2AE49CB9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D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3925E1-1800-0E1C-557C-44B22A6BDE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D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861321-0FB4-8B37-A6AA-47EFCC967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DA35F-B1FD-C848-815B-2F7FD0D0680C}" type="datetimeFigureOut">
              <a:rPr lang="en-DO" smtClean="0"/>
              <a:t>24/8/26</a:t>
            </a:fld>
            <a:endParaRPr lang="en-D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316132-2F16-156C-E682-93594F877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67D316-DBCE-3864-BC42-C0C7C4DAB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C4484-9D75-EA49-88E7-06045B839BE2}" type="slidenum">
              <a:rPr lang="en-DO" smtClean="0"/>
              <a:t>‹#›</a:t>
            </a:fld>
            <a:endParaRPr lang="en-DO"/>
          </a:p>
        </p:txBody>
      </p:sp>
    </p:spTree>
    <p:extLst>
      <p:ext uri="{BB962C8B-B14F-4D97-AF65-F5344CB8AC3E}">
        <p14:creationId xmlns:p14="http://schemas.microsoft.com/office/powerpoint/2010/main" val="2771711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DB0B5-7C19-28CE-307E-1A9D7F800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8EB113-ADCA-5937-0F0F-B4E1DB07E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245088-E3E2-E1CF-1100-BA695B78E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DA35F-B1FD-C848-815B-2F7FD0D0680C}" type="datetimeFigureOut">
              <a:rPr lang="en-DO" smtClean="0"/>
              <a:t>24/8/26</a:t>
            </a:fld>
            <a:endParaRPr lang="en-D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C40EE-B29F-32CD-986A-713E155EC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7CD358-6441-D797-D8E2-D48AC3CFD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C4484-9D75-EA49-88E7-06045B839BE2}" type="slidenum">
              <a:rPr lang="en-DO" smtClean="0"/>
              <a:t>‹#›</a:t>
            </a:fld>
            <a:endParaRPr lang="en-DO"/>
          </a:p>
        </p:txBody>
      </p:sp>
    </p:spTree>
    <p:extLst>
      <p:ext uri="{BB962C8B-B14F-4D97-AF65-F5344CB8AC3E}">
        <p14:creationId xmlns:p14="http://schemas.microsoft.com/office/powerpoint/2010/main" val="1461368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265FC-16E4-3822-0E80-95E234235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D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B7723-53E1-03E5-EA47-283F5F002B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51F5F-8BE3-25B6-EE98-3A3616F24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DA35F-B1FD-C848-815B-2F7FD0D0680C}" type="datetimeFigureOut">
              <a:rPr lang="en-DO" smtClean="0"/>
              <a:t>24/8/26</a:t>
            </a:fld>
            <a:endParaRPr lang="en-D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F6CA58-4A96-7E44-045C-0F2BBA6CE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54D614-4179-5DEF-D57C-3E2D99C47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C4484-9D75-EA49-88E7-06045B839BE2}" type="slidenum">
              <a:rPr lang="en-DO" smtClean="0"/>
              <a:t>‹#›</a:t>
            </a:fld>
            <a:endParaRPr lang="en-DO"/>
          </a:p>
        </p:txBody>
      </p:sp>
    </p:spTree>
    <p:extLst>
      <p:ext uri="{BB962C8B-B14F-4D97-AF65-F5344CB8AC3E}">
        <p14:creationId xmlns:p14="http://schemas.microsoft.com/office/powerpoint/2010/main" val="1302502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2BC11-8B30-C90A-E785-A6E48C5ED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DCC92-969A-0E92-3305-86D8639737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DC0410-8612-24BE-7E47-39C7AE8025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A320BB-944D-3B39-EA8A-850B9CC2E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DA35F-B1FD-C848-815B-2F7FD0D0680C}" type="datetimeFigureOut">
              <a:rPr lang="en-DO" smtClean="0"/>
              <a:t>24/8/26</a:t>
            </a:fld>
            <a:endParaRPr lang="en-D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22B932-8304-ACF8-10B5-513039FFE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B084C-E0B3-F1EC-A492-FC671ECAB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C4484-9D75-EA49-88E7-06045B839BE2}" type="slidenum">
              <a:rPr lang="en-DO" smtClean="0"/>
              <a:t>‹#›</a:t>
            </a:fld>
            <a:endParaRPr lang="en-DO"/>
          </a:p>
        </p:txBody>
      </p:sp>
    </p:spTree>
    <p:extLst>
      <p:ext uri="{BB962C8B-B14F-4D97-AF65-F5344CB8AC3E}">
        <p14:creationId xmlns:p14="http://schemas.microsoft.com/office/powerpoint/2010/main" val="3204936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07694-F799-4B9D-F2DB-0CDAC5F4B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D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0A3CC2-7B90-5B0C-A871-E6DD6D93DA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4837DB-18ED-0C9B-B7B6-5AD05262D0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25BE08-1F42-8566-395E-EB73918E34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C5E5F4-B171-9BFF-CE3F-0D07C0B82F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10E3BB-66ED-3D73-6587-865024E59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DA35F-B1FD-C848-815B-2F7FD0D0680C}" type="datetimeFigureOut">
              <a:rPr lang="en-DO" smtClean="0"/>
              <a:t>24/8/26</a:t>
            </a:fld>
            <a:endParaRPr lang="en-D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1CEDC1-68D6-A8B7-9533-9ECCEB1DF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349A04-4100-F60E-62FF-B0F65860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C4484-9D75-EA49-88E7-06045B839BE2}" type="slidenum">
              <a:rPr lang="en-DO" smtClean="0"/>
              <a:t>‹#›</a:t>
            </a:fld>
            <a:endParaRPr lang="en-DO"/>
          </a:p>
        </p:txBody>
      </p:sp>
    </p:spTree>
    <p:extLst>
      <p:ext uri="{BB962C8B-B14F-4D97-AF65-F5344CB8AC3E}">
        <p14:creationId xmlns:p14="http://schemas.microsoft.com/office/powerpoint/2010/main" val="1987985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02083-8B2B-C266-F098-3A0529A74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A532F0-71C4-A74C-D45F-9FB0FD404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DA35F-B1FD-C848-815B-2F7FD0D0680C}" type="datetimeFigureOut">
              <a:rPr lang="en-DO" smtClean="0"/>
              <a:t>24/8/26</a:t>
            </a:fld>
            <a:endParaRPr lang="en-D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5CED5A-2DF3-C3D6-0C6D-E3B7B77CC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2D536B-79CE-181C-169A-11C9FA658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C4484-9D75-EA49-88E7-06045B839BE2}" type="slidenum">
              <a:rPr lang="en-DO" smtClean="0"/>
              <a:t>‹#›</a:t>
            </a:fld>
            <a:endParaRPr lang="en-DO"/>
          </a:p>
        </p:txBody>
      </p:sp>
    </p:spTree>
    <p:extLst>
      <p:ext uri="{BB962C8B-B14F-4D97-AF65-F5344CB8AC3E}">
        <p14:creationId xmlns:p14="http://schemas.microsoft.com/office/powerpoint/2010/main" val="2682334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230B93-8D79-0A33-696A-F389A103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DA35F-B1FD-C848-815B-2F7FD0D0680C}" type="datetimeFigureOut">
              <a:rPr lang="en-DO" smtClean="0"/>
              <a:t>24/8/26</a:t>
            </a:fld>
            <a:endParaRPr lang="en-D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AAE6F7-2D29-463F-236B-AB1CC09BC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8846A0-D31F-7404-28CC-8D966687F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C4484-9D75-EA49-88E7-06045B839BE2}" type="slidenum">
              <a:rPr lang="en-DO" smtClean="0"/>
              <a:t>‹#›</a:t>
            </a:fld>
            <a:endParaRPr lang="en-DO"/>
          </a:p>
        </p:txBody>
      </p:sp>
    </p:spTree>
    <p:extLst>
      <p:ext uri="{BB962C8B-B14F-4D97-AF65-F5344CB8AC3E}">
        <p14:creationId xmlns:p14="http://schemas.microsoft.com/office/powerpoint/2010/main" val="2072513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5BBA3-A60B-72C0-473F-13C494AC2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6C047-DBD9-FD32-60FF-92458FC75A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F375C5-3DEB-6CB3-CE38-E3519B36BB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B2FD10-8614-1152-7B9E-1666175CC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DA35F-B1FD-C848-815B-2F7FD0D0680C}" type="datetimeFigureOut">
              <a:rPr lang="en-DO" smtClean="0"/>
              <a:t>24/8/26</a:t>
            </a:fld>
            <a:endParaRPr lang="en-D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8E4F8B-C156-E494-322D-C32121C3C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0692B4-22F2-A583-E21F-2DEF60884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C4484-9D75-EA49-88E7-06045B839BE2}" type="slidenum">
              <a:rPr lang="en-DO" smtClean="0"/>
              <a:t>‹#›</a:t>
            </a:fld>
            <a:endParaRPr lang="en-DO"/>
          </a:p>
        </p:txBody>
      </p:sp>
    </p:spTree>
    <p:extLst>
      <p:ext uri="{BB962C8B-B14F-4D97-AF65-F5344CB8AC3E}">
        <p14:creationId xmlns:p14="http://schemas.microsoft.com/office/powerpoint/2010/main" val="2028667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18F04-A90B-788E-AEA1-9E26D8A0D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16085F-FF60-E748-ADDB-365DBBC4E3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E35258-4970-7E50-9967-A2391ECB94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E805A7-0CE6-114F-E8FF-69B714A19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DA35F-B1FD-C848-815B-2F7FD0D0680C}" type="datetimeFigureOut">
              <a:rPr lang="en-DO" smtClean="0"/>
              <a:t>24/8/26</a:t>
            </a:fld>
            <a:endParaRPr lang="en-D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83E9FF-BB2F-7B92-8461-407303660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0E53AE-FEC9-C089-310E-7A50C8C5A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C4484-9D75-EA49-88E7-06045B839BE2}" type="slidenum">
              <a:rPr lang="en-DO" smtClean="0"/>
              <a:t>‹#›</a:t>
            </a:fld>
            <a:endParaRPr lang="en-DO"/>
          </a:p>
        </p:txBody>
      </p:sp>
    </p:spTree>
    <p:extLst>
      <p:ext uri="{BB962C8B-B14F-4D97-AF65-F5344CB8AC3E}">
        <p14:creationId xmlns:p14="http://schemas.microsoft.com/office/powerpoint/2010/main" val="1513896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A8943-AF03-94CD-D347-CE6580562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F9C1C7-0129-40C0-995D-5677E02035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DBD27-8966-4B37-07DC-E6D3521E8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DA35F-B1FD-C848-815B-2F7FD0D0680C}" type="datetimeFigureOut">
              <a:rPr lang="en-DO" smtClean="0"/>
              <a:t>24/8/26</a:t>
            </a:fld>
            <a:endParaRPr lang="en-D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1ED1C2-3AEF-2C8A-13D7-51A630D6B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CFD613-CE43-1909-4576-0A08C917B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C4484-9D75-EA49-88E7-06045B839BE2}" type="slidenum">
              <a:rPr lang="en-DO" smtClean="0"/>
              <a:t>‹#›</a:t>
            </a:fld>
            <a:endParaRPr lang="en-DO"/>
          </a:p>
        </p:txBody>
      </p:sp>
    </p:spTree>
    <p:extLst>
      <p:ext uri="{BB962C8B-B14F-4D97-AF65-F5344CB8AC3E}">
        <p14:creationId xmlns:p14="http://schemas.microsoft.com/office/powerpoint/2010/main" val="2163144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A7F4E2-F92F-208B-0013-A3EF8892DD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D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564959-06E4-2402-837C-B45316F1E6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49970-97EB-A118-C71F-420C2C4E1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DA35F-B1FD-C848-815B-2F7FD0D0680C}" type="datetimeFigureOut">
              <a:rPr lang="en-DO" smtClean="0"/>
              <a:t>24/8/26</a:t>
            </a:fld>
            <a:endParaRPr lang="en-D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C41B0-9ABD-3EBF-252A-3A9A3CC60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59FC0-9BEC-464C-B7CD-E435A3138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C4484-9D75-EA49-88E7-06045B839BE2}" type="slidenum">
              <a:rPr lang="en-DO" smtClean="0"/>
              <a:t>‹#›</a:t>
            </a:fld>
            <a:endParaRPr lang="en-DO"/>
          </a:p>
        </p:txBody>
      </p:sp>
    </p:spTree>
    <p:extLst>
      <p:ext uri="{BB962C8B-B14F-4D97-AF65-F5344CB8AC3E}">
        <p14:creationId xmlns:p14="http://schemas.microsoft.com/office/powerpoint/2010/main" val="195103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5809F5-F113-F598-D922-62BEFFF87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D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5A080B-290E-86A4-C309-DE4225DE81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9D86E3-8C13-A919-B77E-3F0F029022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5DA35F-B1FD-C848-815B-2F7FD0D0680C}" type="datetimeFigureOut">
              <a:rPr lang="en-DO" smtClean="0"/>
              <a:t>24/8/26</a:t>
            </a:fld>
            <a:endParaRPr lang="en-D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DC68B-7926-C4D4-DA88-DE41116A49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D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D97745-1DE1-03D4-1BAE-09DEE33EBC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5C4484-9D75-EA49-88E7-06045B839BE2}" type="slidenum">
              <a:rPr lang="en-DO" smtClean="0"/>
              <a:t>‹#›</a:t>
            </a:fld>
            <a:endParaRPr lang="en-DO"/>
          </a:p>
        </p:txBody>
      </p:sp>
    </p:spTree>
    <p:extLst>
      <p:ext uri="{BB962C8B-B14F-4D97-AF65-F5344CB8AC3E}">
        <p14:creationId xmlns:p14="http://schemas.microsoft.com/office/powerpoint/2010/main" val="536934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27D9941-FE00-2956-7480-1285590B5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581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3614223-2EAD-B639-1628-63E89DE918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5B0D6E-D60F-C7B4-1B33-B36E9D42D49E}"/>
              </a:ext>
            </a:extLst>
          </p:cNvPr>
          <p:cNvSpPr txBox="1"/>
          <p:nvPr/>
        </p:nvSpPr>
        <p:spPr>
          <a:xfrm>
            <a:off x="530309" y="2164610"/>
            <a:ext cx="6426041" cy="76944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s-DO" sz="4400" noProof="0" dirty="0">
                <a:solidFill>
                  <a:srgbClr val="00316E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Titulo del </a:t>
            </a:r>
            <a:r>
              <a:rPr lang="es-DO" sz="4400" noProof="0" dirty="0" err="1">
                <a:solidFill>
                  <a:srgbClr val="00316E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slide</a:t>
            </a:r>
            <a:endParaRPr lang="es-DO" sz="4400" noProof="0" dirty="0">
              <a:solidFill>
                <a:srgbClr val="00316E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5E8507-3055-8857-23B7-9290AAB756D4}"/>
              </a:ext>
            </a:extLst>
          </p:cNvPr>
          <p:cNvSpPr txBox="1"/>
          <p:nvPr/>
        </p:nvSpPr>
        <p:spPr>
          <a:xfrm>
            <a:off x="530309" y="3026513"/>
            <a:ext cx="7901309" cy="230832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s-DO" sz="1800" b="0" i="0" kern="1200" noProof="0" dirty="0" err="1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What</a:t>
            </a:r>
            <a:r>
              <a:rPr lang="es-DO" sz="1800" b="0" i="0" kern="1200" noProof="0" dirty="0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 </a:t>
            </a:r>
            <a:r>
              <a:rPr lang="es-DO" sz="1800" b="0" i="0" kern="1200" noProof="0" dirty="0" err="1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is</a:t>
            </a:r>
            <a:r>
              <a:rPr lang="es-DO" sz="1800" b="0" i="0" kern="1200" noProof="0" dirty="0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 </a:t>
            </a:r>
            <a:r>
              <a:rPr lang="es-DO" sz="1800" b="0" i="0" kern="1200" noProof="0" dirty="0" err="1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Lorem</a:t>
            </a:r>
            <a:r>
              <a:rPr lang="es-DO" sz="1800" b="0" i="0" kern="1200" noProof="0" dirty="0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 </a:t>
            </a:r>
            <a:r>
              <a:rPr lang="es-DO" sz="1800" b="0" i="0" kern="1200" noProof="0" dirty="0" err="1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Ipsum</a:t>
            </a:r>
            <a:r>
              <a:rPr lang="es-DO" sz="1800" b="0" i="0" kern="1200" noProof="0" dirty="0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?</a:t>
            </a:r>
          </a:p>
          <a:p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Lorem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Ipsum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simply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dummy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text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of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the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printing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and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typesetting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industry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.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Lorem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Ipsum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has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been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the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industry's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standard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dummy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text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ever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since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the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1500s,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when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an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unknown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printer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took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a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galley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of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type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and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scrambled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it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to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make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a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type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specimen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book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.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It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has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survived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not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only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five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centuries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,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but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also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the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leap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into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electronic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typesetting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,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remaining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essentially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unchanged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.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It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was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popularised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in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the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1960s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with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the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release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of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Letraset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sheets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containing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Lorem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Ipsum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passages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, and more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recently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with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desktop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publishing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software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like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Aldus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PageMaker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including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versions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of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Lorem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Ipsum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1979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A53768-F46A-AC2E-87A0-2495BB65D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2924CB-5AD9-4958-9820-D2DB9E8772AA}"/>
              </a:ext>
            </a:extLst>
          </p:cNvPr>
          <p:cNvSpPr txBox="1"/>
          <p:nvPr/>
        </p:nvSpPr>
        <p:spPr>
          <a:xfrm>
            <a:off x="551575" y="1962593"/>
            <a:ext cx="6426041" cy="76944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s-DO" sz="4400" noProof="0" dirty="0">
                <a:solidFill>
                  <a:srgbClr val="00316E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Titulo del </a:t>
            </a:r>
            <a:r>
              <a:rPr lang="es-DO" sz="4400" noProof="0" dirty="0" err="1">
                <a:solidFill>
                  <a:srgbClr val="00316E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slide</a:t>
            </a:r>
            <a:endParaRPr lang="es-DO" sz="4400" noProof="0" dirty="0">
              <a:solidFill>
                <a:srgbClr val="00316E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D25269-6270-DDE2-F6C5-82E1CF91669F}"/>
              </a:ext>
            </a:extLst>
          </p:cNvPr>
          <p:cNvSpPr txBox="1"/>
          <p:nvPr/>
        </p:nvSpPr>
        <p:spPr>
          <a:xfrm>
            <a:off x="551574" y="2962718"/>
            <a:ext cx="8879505" cy="230832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s-DO" sz="1800" b="0" i="0" kern="1200" noProof="0" dirty="0" err="1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What</a:t>
            </a:r>
            <a:r>
              <a:rPr lang="es-DO" sz="1800" b="0" i="0" kern="1200" noProof="0" dirty="0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 </a:t>
            </a:r>
            <a:r>
              <a:rPr lang="es-DO" sz="1800" b="0" i="0" kern="1200" noProof="0" dirty="0" err="1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is</a:t>
            </a:r>
            <a:r>
              <a:rPr lang="es-DO" sz="1800" b="0" i="0" kern="1200" noProof="0" dirty="0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 </a:t>
            </a:r>
            <a:r>
              <a:rPr lang="es-DO" sz="1800" b="0" i="0" kern="1200" noProof="0" dirty="0" err="1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Lorem</a:t>
            </a:r>
            <a:r>
              <a:rPr lang="es-DO" sz="1800" b="0" i="0" kern="1200" noProof="0" dirty="0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 </a:t>
            </a:r>
            <a:r>
              <a:rPr lang="es-DO" sz="1800" b="0" i="0" kern="1200" noProof="0" dirty="0" err="1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Ipsum</a:t>
            </a:r>
            <a:r>
              <a:rPr lang="es-DO" sz="1800" b="0" i="0" kern="1200" noProof="0" dirty="0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?</a:t>
            </a:r>
          </a:p>
          <a:p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Lorem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Ipsum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simply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dummy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text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of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the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printing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and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typesetting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industry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.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Lorem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Ipsum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has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been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the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industry's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standard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dummy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text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ever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since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the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1500s,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when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an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unknown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printer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took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a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galley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of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type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and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scrambled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it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to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make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a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type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specimen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book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.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It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has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survived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not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only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five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centuries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,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but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also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the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leap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into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electronic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typesetting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,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remaining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essentially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unchanged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.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It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was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popularised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in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the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1960s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with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the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release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of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Letraset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sheets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containing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Lorem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Ipsum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passages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, and more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recently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with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desktop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publishing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software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like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Aldus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PageMaker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including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versions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of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Lorem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Ipsum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258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29F5868-F1D5-5587-11CC-2528061434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90F7A7-027F-8D51-5266-7F49AACBAD63}"/>
              </a:ext>
            </a:extLst>
          </p:cNvPr>
          <p:cNvSpPr txBox="1"/>
          <p:nvPr/>
        </p:nvSpPr>
        <p:spPr>
          <a:xfrm>
            <a:off x="5059780" y="2114993"/>
            <a:ext cx="3914100" cy="76944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s-DO" sz="4000" noProof="0" dirty="0">
                <a:solidFill>
                  <a:srgbClr val="00316E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Titulo del </a:t>
            </a:r>
            <a:r>
              <a:rPr lang="es-DO" sz="4000" noProof="0" dirty="0" err="1">
                <a:solidFill>
                  <a:srgbClr val="00316E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slide</a:t>
            </a:r>
            <a:endParaRPr lang="es-DO" sz="4000" noProof="0" dirty="0">
              <a:solidFill>
                <a:srgbClr val="00316E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E470EA-A0AD-7A79-3BBD-4AD29F2A979B}"/>
              </a:ext>
            </a:extLst>
          </p:cNvPr>
          <p:cNvSpPr txBox="1"/>
          <p:nvPr/>
        </p:nvSpPr>
        <p:spPr>
          <a:xfrm>
            <a:off x="551575" y="2962718"/>
            <a:ext cx="3914100" cy="2308324"/>
          </a:xfrm>
          <a:prstGeom prst="rect">
            <a:avLst/>
          </a:prstGeom>
          <a:noFill/>
        </p:spPr>
        <p:txBody>
          <a:bodyPr wrap="square" rtlCol="0">
            <a:normAutofit fontScale="85000" lnSpcReduction="20000"/>
          </a:bodyPr>
          <a:lstStyle/>
          <a:p>
            <a:r>
              <a:rPr lang="es-DO" sz="1800" b="0" i="0" kern="1200" noProof="0" dirty="0" err="1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What</a:t>
            </a:r>
            <a:r>
              <a:rPr lang="es-DO" sz="1800" b="0" i="0" kern="1200" noProof="0" dirty="0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 </a:t>
            </a:r>
            <a:r>
              <a:rPr lang="es-DO" sz="1800" b="0" i="0" kern="1200" noProof="0" dirty="0" err="1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is</a:t>
            </a:r>
            <a:r>
              <a:rPr lang="es-DO" sz="1800" b="0" i="0" kern="1200" noProof="0" dirty="0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 </a:t>
            </a:r>
            <a:r>
              <a:rPr lang="es-DO" sz="1800" b="0" i="0" kern="1200" noProof="0" dirty="0" err="1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Lorem</a:t>
            </a:r>
            <a:r>
              <a:rPr lang="es-DO" sz="1800" b="0" i="0" kern="1200" noProof="0" dirty="0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 </a:t>
            </a:r>
            <a:r>
              <a:rPr lang="es-DO" sz="1800" b="0" i="0" kern="1200" noProof="0" dirty="0" err="1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Ipsum</a:t>
            </a:r>
            <a:r>
              <a:rPr lang="es-DO" sz="1800" b="0" i="0" kern="1200" noProof="0" dirty="0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?</a:t>
            </a:r>
          </a:p>
          <a:p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Lorem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Ipsum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simply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dummy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text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of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the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printing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and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typesetting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industry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.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Lorem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Ipsum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has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been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the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industry's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standard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dummy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text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ever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since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the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1500s,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when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an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unknown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printer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took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a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galley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of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type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and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scrambled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it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to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make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a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type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specimen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book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.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It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has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survived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not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only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five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centuries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,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but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also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the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leap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into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electronic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typesetting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,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remaining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essentially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unchanged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.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It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was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popularised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in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the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1960s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with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the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release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of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Letraset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sheets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containing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Lorem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Ipsum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passages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, and more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recently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with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desktop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publishing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software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like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Aldus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PageMaker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including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versions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of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Lorem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Ipsum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39046B-1F24-DC62-27B3-E1CA0CB90584}"/>
              </a:ext>
            </a:extLst>
          </p:cNvPr>
          <p:cNvSpPr txBox="1"/>
          <p:nvPr/>
        </p:nvSpPr>
        <p:spPr>
          <a:xfrm>
            <a:off x="459427" y="2135372"/>
            <a:ext cx="3914100" cy="769441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s-DO" sz="4000" noProof="0" dirty="0">
                <a:solidFill>
                  <a:srgbClr val="00316E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Titulo del </a:t>
            </a:r>
            <a:r>
              <a:rPr lang="es-DO" sz="4000" noProof="0" dirty="0" err="1">
                <a:solidFill>
                  <a:srgbClr val="00316E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slide</a:t>
            </a:r>
            <a:endParaRPr lang="es-DO" sz="4000" noProof="0" dirty="0">
              <a:solidFill>
                <a:srgbClr val="00316E"/>
              </a:solidFill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8BECAD-ED47-7EF8-0E8D-6BC70F5BB283}"/>
              </a:ext>
            </a:extLst>
          </p:cNvPr>
          <p:cNvSpPr txBox="1"/>
          <p:nvPr/>
        </p:nvSpPr>
        <p:spPr>
          <a:xfrm>
            <a:off x="5180282" y="2962718"/>
            <a:ext cx="3914100" cy="2308324"/>
          </a:xfrm>
          <a:prstGeom prst="rect">
            <a:avLst/>
          </a:prstGeom>
          <a:noFill/>
        </p:spPr>
        <p:txBody>
          <a:bodyPr wrap="square" rtlCol="0">
            <a:normAutofit fontScale="85000" lnSpcReduction="20000"/>
          </a:bodyPr>
          <a:lstStyle/>
          <a:p>
            <a:r>
              <a:rPr lang="es-DO" sz="1800" b="0" i="0" kern="1200" noProof="0" dirty="0" err="1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What</a:t>
            </a:r>
            <a:r>
              <a:rPr lang="es-DO" sz="1800" b="0" i="0" kern="1200" noProof="0" dirty="0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 </a:t>
            </a:r>
            <a:r>
              <a:rPr lang="es-DO" sz="1800" b="0" i="0" kern="1200" noProof="0" dirty="0" err="1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is</a:t>
            </a:r>
            <a:r>
              <a:rPr lang="es-DO" sz="1800" b="0" i="0" kern="1200" noProof="0" dirty="0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 </a:t>
            </a:r>
            <a:r>
              <a:rPr lang="es-DO" sz="1800" b="0" i="0" kern="1200" noProof="0" dirty="0" err="1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Lorem</a:t>
            </a:r>
            <a:r>
              <a:rPr lang="es-DO" sz="1800" b="0" i="0" kern="1200" noProof="0" dirty="0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 </a:t>
            </a:r>
            <a:r>
              <a:rPr lang="es-DO" sz="1800" b="0" i="0" kern="1200" noProof="0" dirty="0" err="1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Ipsum</a:t>
            </a:r>
            <a:r>
              <a:rPr lang="es-DO" sz="1800" b="0" i="0" kern="1200" noProof="0" dirty="0">
                <a:solidFill>
                  <a:srgbClr val="001C3E"/>
                </a:solidFill>
                <a:effectLst/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rPr>
              <a:t>?</a:t>
            </a:r>
          </a:p>
          <a:p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Lorem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Ipsum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simply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dummy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text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of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the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printing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and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typesetting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industry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.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Lorem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Ipsum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has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been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the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industry's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standard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dummy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text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ever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since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the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1500s,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when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an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unknown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printer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took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a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galley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of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type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and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scrambled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it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to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make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a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type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specimen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book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.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It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has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survived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not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only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five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centuries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,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but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also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the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leap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into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electronic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typesetting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,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remaining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essentially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unchanged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.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It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was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popularised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in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the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1960s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with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the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release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of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Letraset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sheets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containing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Lorem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Ipsum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passages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, and more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recently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with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desktop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publishing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software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like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Aldus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PageMaker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including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versions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of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Lorem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</a:t>
            </a:r>
            <a:r>
              <a:rPr lang="es-DO" sz="1400" b="0" i="0" kern="1200" noProof="0" dirty="0" err="1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Ipsum</a:t>
            </a:r>
            <a:r>
              <a:rPr lang="es-DO" sz="1400" b="0" i="0" kern="1200" noProof="0" dirty="0">
                <a:solidFill>
                  <a:srgbClr val="001C3E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7959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429</Words>
  <Application>Microsoft Macintosh PowerPoint</Application>
  <PresentationFormat>Widescreen</PresentationFormat>
  <Paragraphs>13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Aptos</vt:lpstr>
      <vt:lpstr>Aptos Display</vt:lpstr>
      <vt:lpstr>Arial</vt:lpstr>
      <vt:lpstr>Poppins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Ariel del Prado Caraballo</dc:creator>
  <cp:lastModifiedBy>Ariel del Prado Caraballo</cp:lastModifiedBy>
  <cp:revision>2</cp:revision>
  <dcterms:created xsi:type="dcterms:W3CDTF">2026-08-24T13:56:45Z</dcterms:created>
  <dcterms:modified xsi:type="dcterms:W3CDTF">2026-08-24T18:26:03Z</dcterms:modified>
</cp:coreProperties>
</file>