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C3E"/>
    <a:srgbClr val="003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6E8289-5F4C-4550-BB31-15FE3DA4CC5E}" v="39" dt="2025-07-31T19:54:39.5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97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33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evan Fernando Peralta Peña" userId="59b1bf69-c7f4-415e-be98-febf892299a1" providerId="ADAL" clId="{4D6E8289-5F4C-4550-BB31-15FE3DA4CC5E}"/>
    <pc:docChg chg="undo custSel addSld delSld modSld modMainMaster">
      <pc:chgData name="Johevan Fernando Peralta Peña" userId="59b1bf69-c7f4-415e-be98-febf892299a1" providerId="ADAL" clId="{4D6E8289-5F4C-4550-BB31-15FE3DA4CC5E}" dt="2025-07-31T19:54:40.371" v="324" actId="962"/>
      <pc:docMkLst>
        <pc:docMk/>
      </pc:docMkLst>
      <pc:sldChg chg="addSp modSp mod">
        <pc:chgData name="Johevan Fernando Peralta Peña" userId="59b1bf69-c7f4-415e-be98-febf892299a1" providerId="ADAL" clId="{4D6E8289-5F4C-4550-BB31-15FE3DA4CC5E}" dt="2025-07-31T16:00:09.815" v="211" actId="790"/>
        <pc:sldMkLst>
          <pc:docMk/>
          <pc:sldMk cId="947058914" sldId="256"/>
        </pc:sldMkLst>
        <pc:spChg chg="add mod">
          <ac:chgData name="Johevan Fernando Peralta Peña" userId="59b1bf69-c7f4-415e-be98-febf892299a1" providerId="ADAL" clId="{4D6E8289-5F4C-4550-BB31-15FE3DA4CC5E}" dt="2025-07-31T16:00:09.815" v="211" actId="790"/>
          <ac:spMkLst>
            <pc:docMk/>
            <pc:sldMk cId="947058914" sldId="256"/>
            <ac:spMk id="6" creationId="{B00587F5-184A-7368-E35A-300A5EA7389F}"/>
          </ac:spMkLst>
        </pc:spChg>
      </pc:sldChg>
      <pc:sldChg chg="addSp delSp modSp mod">
        <pc:chgData name="Johevan Fernando Peralta Peña" userId="59b1bf69-c7f4-415e-be98-febf892299a1" providerId="ADAL" clId="{4D6E8289-5F4C-4550-BB31-15FE3DA4CC5E}" dt="2025-07-31T16:00:09.815" v="211" actId="790"/>
        <pc:sldMkLst>
          <pc:docMk/>
          <pc:sldMk cId="659216755" sldId="257"/>
        </pc:sldMkLst>
        <pc:spChg chg="del mod">
          <ac:chgData name="Johevan Fernando Peralta Peña" userId="59b1bf69-c7f4-415e-be98-febf892299a1" providerId="ADAL" clId="{4D6E8289-5F4C-4550-BB31-15FE3DA4CC5E}" dt="2025-07-31T15:52:48.341" v="79" actId="478"/>
          <ac:spMkLst>
            <pc:docMk/>
            <pc:sldMk cId="659216755" sldId="257"/>
            <ac:spMk id="2" creationId="{80200FD9-BF04-AE89-B1D3-7A149C7BE122}"/>
          </ac:spMkLst>
        </pc:spChg>
        <pc:spChg chg="del">
          <ac:chgData name="Johevan Fernando Peralta Peña" userId="59b1bf69-c7f4-415e-be98-febf892299a1" providerId="ADAL" clId="{4D6E8289-5F4C-4550-BB31-15FE3DA4CC5E}" dt="2025-07-31T15:52:49.404" v="80" actId="478"/>
          <ac:spMkLst>
            <pc:docMk/>
            <pc:sldMk cId="659216755" sldId="257"/>
            <ac:spMk id="3" creationId="{5E4ADFF2-4C65-94AB-9E1A-7220B29F8A3C}"/>
          </ac:spMkLst>
        </pc:spChg>
        <pc:spChg chg="add mod">
          <ac:chgData name="Johevan Fernando Peralta Peña" userId="59b1bf69-c7f4-415e-be98-febf892299a1" providerId="ADAL" clId="{4D6E8289-5F4C-4550-BB31-15FE3DA4CC5E}" dt="2025-07-31T16:00:09.815" v="211" actId="790"/>
          <ac:spMkLst>
            <pc:docMk/>
            <pc:sldMk cId="659216755" sldId="257"/>
            <ac:spMk id="12" creationId="{15BBBFD2-17CE-51EE-92AE-532597AEC1CB}"/>
          </ac:spMkLst>
        </pc:spChg>
        <pc:spChg chg="add mod">
          <ac:chgData name="Johevan Fernando Peralta Peña" userId="59b1bf69-c7f4-415e-be98-febf892299a1" providerId="ADAL" clId="{4D6E8289-5F4C-4550-BB31-15FE3DA4CC5E}" dt="2025-07-31T16:00:09.815" v="211" actId="790"/>
          <ac:spMkLst>
            <pc:docMk/>
            <pc:sldMk cId="659216755" sldId="257"/>
            <ac:spMk id="13" creationId="{46DCF2CB-FA4C-6C9E-2F11-C507A8AE7A1E}"/>
          </ac:spMkLst>
        </pc:spChg>
      </pc:sldChg>
      <pc:sldChg chg="addSp modSp new mod modClrScheme chgLayout">
        <pc:chgData name="Johevan Fernando Peralta Peña" userId="59b1bf69-c7f4-415e-be98-febf892299a1" providerId="ADAL" clId="{4D6E8289-5F4C-4550-BB31-15FE3DA4CC5E}" dt="2025-07-31T19:49:57.891" v="280" actId="1038"/>
        <pc:sldMkLst>
          <pc:docMk/>
          <pc:sldMk cId="2264364316" sldId="258"/>
        </pc:sldMkLst>
        <pc:spChg chg="add mod">
          <ac:chgData name="Johevan Fernando Peralta Peña" userId="59b1bf69-c7f4-415e-be98-febf892299a1" providerId="ADAL" clId="{4D6E8289-5F4C-4550-BB31-15FE3DA4CC5E}" dt="2025-07-31T19:49:57.891" v="280" actId="1038"/>
          <ac:spMkLst>
            <pc:docMk/>
            <pc:sldMk cId="2264364316" sldId="258"/>
            <ac:spMk id="2" creationId="{D219730E-53C6-2183-0F2C-1169E617C803}"/>
          </ac:spMkLst>
        </pc:spChg>
        <pc:spChg chg="add mod">
          <ac:chgData name="Johevan Fernando Peralta Peña" userId="59b1bf69-c7f4-415e-be98-febf892299a1" providerId="ADAL" clId="{4D6E8289-5F4C-4550-BB31-15FE3DA4CC5E}" dt="2025-07-31T19:49:57.891" v="280" actId="1038"/>
          <ac:spMkLst>
            <pc:docMk/>
            <pc:sldMk cId="2264364316" sldId="258"/>
            <ac:spMk id="3" creationId="{AEFCAC0D-4B66-158F-65A0-C9978E3018BD}"/>
          </ac:spMkLst>
        </pc:spChg>
      </pc:sldChg>
      <pc:sldChg chg="new del">
        <pc:chgData name="Johevan Fernando Peralta Peña" userId="59b1bf69-c7f4-415e-be98-febf892299a1" providerId="ADAL" clId="{4D6E8289-5F4C-4550-BB31-15FE3DA4CC5E}" dt="2025-07-31T19:49:17.236" v="262" actId="680"/>
        <pc:sldMkLst>
          <pc:docMk/>
          <pc:sldMk cId="2472199269" sldId="258"/>
        </pc:sldMkLst>
      </pc:sldChg>
      <pc:sldChg chg="addSp modSp new mod modClrScheme chgLayout">
        <pc:chgData name="Johevan Fernando Peralta Peña" userId="59b1bf69-c7f4-415e-be98-febf892299a1" providerId="ADAL" clId="{4D6E8289-5F4C-4550-BB31-15FE3DA4CC5E}" dt="2025-07-31T19:50:35.867" v="286" actId="14100"/>
        <pc:sldMkLst>
          <pc:docMk/>
          <pc:sldMk cId="2331796059" sldId="259"/>
        </pc:sldMkLst>
        <pc:spChg chg="add mod">
          <ac:chgData name="Johevan Fernando Peralta Peña" userId="59b1bf69-c7f4-415e-be98-febf892299a1" providerId="ADAL" clId="{4D6E8289-5F4C-4550-BB31-15FE3DA4CC5E}" dt="2025-07-31T19:50:28.755" v="285" actId="14100"/>
          <ac:spMkLst>
            <pc:docMk/>
            <pc:sldMk cId="2331796059" sldId="259"/>
            <ac:spMk id="2" creationId="{499DCE89-6D50-080B-767C-B580EDF0ED0E}"/>
          </ac:spMkLst>
        </pc:spChg>
        <pc:spChg chg="add mod">
          <ac:chgData name="Johevan Fernando Peralta Peña" userId="59b1bf69-c7f4-415e-be98-febf892299a1" providerId="ADAL" clId="{4D6E8289-5F4C-4550-BB31-15FE3DA4CC5E}" dt="2025-07-31T19:50:35.867" v="286" actId="14100"/>
          <ac:spMkLst>
            <pc:docMk/>
            <pc:sldMk cId="2331796059" sldId="259"/>
            <ac:spMk id="3" creationId="{394492C9-5830-7F8C-7EE1-E75BE0DC46EF}"/>
          </ac:spMkLst>
        </pc:spChg>
      </pc:sldChg>
      <pc:sldChg chg="addSp modSp new mod modClrScheme chgLayout">
        <pc:chgData name="Johevan Fernando Peralta Peña" userId="59b1bf69-c7f4-415e-be98-febf892299a1" providerId="ADAL" clId="{4D6E8289-5F4C-4550-BB31-15FE3DA4CC5E}" dt="2025-07-31T19:51:22.406" v="297" actId="207"/>
        <pc:sldMkLst>
          <pc:docMk/>
          <pc:sldMk cId="2907313515" sldId="260"/>
        </pc:sldMkLst>
        <pc:spChg chg="add mod">
          <ac:chgData name="Johevan Fernando Peralta Peña" userId="59b1bf69-c7f4-415e-be98-febf892299a1" providerId="ADAL" clId="{4D6E8289-5F4C-4550-BB31-15FE3DA4CC5E}" dt="2025-07-31T19:51:22.406" v="297" actId="207"/>
          <ac:spMkLst>
            <pc:docMk/>
            <pc:sldMk cId="2907313515" sldId="260"/>
            <ac:spMk id="2" creationId="{47F3CAC1-8D6D-8E6C-4D18-EBE00A4432B1}"/>
          </ac:spMkLst>
        </pc:spChg>
        <pc:spChg chg="add mod">
          <ac:chgData name="Johevan Fernando Peralta Peña" userId="59b1bf69-c7f4-415e-be98-febf892299a1" providerId="ADAL" clId="{4D6E8289-5F4C-4550-BB31-15FE3DA4CC5E}" dt="2025-07-31T19:51:02.034" v="293" actId="14100"/>
          <ac:spMkLst>
            <pc:docMk/>
            <pc:sldMk cId="2907313515" sldId="260"/>
            <ac:spMk id="3" creationId="{0D0DDA44-229D-557E-15D6-0BBC7A5BBF07}"/>
          </ac:spMkLst>
        </pc:spChg>
      </pc:sldChg>
      <pc:sldChg chg="addSp modSp new mod modClrScheme chgLayout">
        <pc:chgData name="Johevan Fernando Peralta Peña" userId="59b1bf69-c7f4-415e-be98-febf892299a1" providerId="ADAL" clId="{4D6E8289-5F4C-4550-BB31-15FE3DA4CC5E}" dt="2025-07-31T19:51:52.491" v="303" actId="14100"/>
        <pc:sldMkLst>
          <pc:docMk/>
          <pc:sldMk cId="1318671848" sldId="261"/>
        </pc:sldMkLst>
        <pc:spChg chg="add mod">
          <ac:chgData name="Johevan Fernando Peralta Peña" userId="59b1bf69-c7f4-415e-be98-febf892299a1" providerId="ADAL" clId="{4D6E8289-5F4C-4550-BB31-15FE3DA4CC5E}" dt="2025-07-31T19:51:46.179" v="302" actId="14100"/>
          <ac:spMkLst>
            <pc:docMk/>
            <pc:sldMk cId="1318671848" sldId="261"/>
            <ac:spMk id="2" creationId="{E4BF5711-4997-E04C-57BD-9A0D22CF1640}"/>
          </ac:spMkLst>
        </pc:spChg>
        <pc:spChg chg="add mod">
          <ac:chgData name="Johevan Fernando Peralta Peña" userId="59b1bf69-c7f4-415e-be98-febf892299a1" providerId="ADAL" clId="{4D6E8289-5F4C-4550-BB31-15FE3DA4CC5E}" dt="2025-07-31T19:51:52.491" v="303" actId="14100"/>
          <ac:spMkLst>
            <pc:docMk/>
            <pc:sldMk cId="1318671848" sldId="261"/>
            <ac:spMk id="3" creationId="{FC800A93-D55B-2F84-DE98-E0CF4B540751}"/>
          </ac:spMkLst>
        </pc:spChg>
      </pc:sldChg>
      <pc:sldChg chg="addSp modSp new mod modClrScheme chgLayout">
        <pc:chgData name="Johevan Fernando Peralta Peña" userId="59b1bf69-c7f4-415e-be98-febf892299a1" providerId="ADAL" clId="{4D6E8289-5F4C-4550-BB31-15FE3DA4CC5E}" dt="2025-07-31T19:52:32.753" v="312" actId="207"/>
        <pc:sldMkLst>
          <pc:docMk/>
          <pc:sldMk cId="2587207088" sldId="262"/>
        </pc:sldMkLst>
        <pc:spChg chg="add mod">
          <ac:chgData name="Johevan Fernando Peralta Peña" userId="59b1bf69-c7f4-415e-be98-febf892299a1" providerId="ADAL" clId="{4D6E8289-5F4C-4550-BB31-15FE3DA4CC5E}" dt="2025-07-31T19:52:23.899" v="310" actId="207"/>
          <ac:spMkLst>
            <pc:docMk/>
            <pc:sldMk cId="2587207088" sldId="262"/>
            <ac:spMk id="2" creationId="{8A40D6D9-668D-0E40-31F3-F81F1616E1B2}"/>
          </ac:spMkLst>
        </pc:spChg>
        <pc:spChg chg="add mod">
          <ac:chgData name="Johevan Fernando Peralta Peña" userId="59b1bf69-c7f4-415e-be98-febf892299a1" providerId="ADAL" clId="{4D6E8289-5F4C-4550-BB31-15FE3DA4CC5E}" dt="2025-07-31T19:52:32.753" v="312" actId="207"/>
          <ac:spMkLst>
            <pc:docMk/>
            <pc:sldMk cId="2587207088" sldId="262"/>
            <ac:spMk id="3" creationId="{A4DD62F9-3C4D-0122-2088-6A9D6D040813}"/>
          </ac:spMkLst>
        </pc:spChg>
      </pc:sldChg>
      <pc:sldChg chg="addSp modSp new mod modClrScheme chgLayout">
        <pc:chgData name="Johevan Fernando Peralta Peña" userId="59b1bf69-c7f4-415e-be98-febf892299a1" providerId="ADAL" clId="{4D6E8289-5F4C-4550-BB31-15FE3DA4CC5E}" dt="2025-07-31T19:52:59.627" v="320" actId="14100"/>
        <pc:sldMkLst>
          <pc:docMk/>
          <pc:sldMk cId="2978720448" sldId="263"/>
        </pc:sldMkLst>
        <pc:spChg chg="add mod">
          <ac:chgData name="Johevan Fernando Peralta Peña" userId="59b1bf69-c7f4-415e-be98-febf892299a1" providerId="ADAL" clId="{4D6E8289-5F4C-4550-BB31-15FE3DA4CC5E}" dt="2025-07-31T19:52:56.516" v="319" actId="14100"/>
          <ac:spMkLst>
            <pc:docMk/>
            <pc:sldMk cId="2978720448" sldId="263"/>
            <ac:spMk id="2" creationId="{FFC83CF6-5ABD-C47F-4CAE-F1174F826922}"/>
          </ac:spMkLst>
        </pc:spChg>
        <pc:spChg chg="add mod">
          <ac:chgData name="Johevan Fernando Peralta Peña" userId="59b1bf69-c7f4-415e-be98-febf892299a1" providerId="ADAL" clId="{4D6E8289-5F4C-4550-BB31-15FE3DA4CC5E}" dt="2025-07-31T19:52:59.627" v="320" actId="14100"/>
          <ac:spMkLst>
            <pc:docMk/>
            <pc:sldMk cId="2978720448" sldId="263"/>
            <ac:spMk id="3" creationId="{DD1ECD0B-D41B-6998-7E28-F4A7331A133B}"/>
          </ac:spMkLst>
        </pc:spChg>
      </pc:sldChg>
      <pc:sldMasterChg chg="modSldLayout">
        <pc:chgData name="Johevan Fernando Peralta Peña" userId="59b1bf69-c7f4-415e-be98-febf892299a1" providerId="ADAL" clId="{4D6E8289-5F4C-4550-BB31-15FE3DA4CC5E}" dt="2025-07-31T19:54:40.371" v="324" actId="962"/>
        <pc:sldMasterMkLst>
          <pc:docMk/>
          <pc:sldMasterMk cId="2311799069" sldId="2147483648"/>
        </pc:sldMasterMkLst>
        <pc:sldLayoutChg chg="addSp delSp modSp mod">
          <pc:chgData name="Johevan Fernando Peralta Peña" userId="59b1bf69-c7f4-415e-be98-febf892299a1" providerId="ADAL" clId="{4D6E8289-5F4C-4550-BB31-15FE3DA4CC5E}" dt="2025-07-31T19:54:40.371" v="324" actId="962"/>
          <pc:sldLayoutMkLst>
            <pc:docMk/>
            <pc:sldMasterMk cId="2311799069" sldId="2147483648"/>
            <pc:sldLayoutMk cId="2666337617" sldId="2147483649"/>
          </pc:sldLayoutMkLst>
          <pc:spChg chg="del">
            <ac:chgData name="Johevan Fernando Peralta Peña" userId="59b1bf69-c7f4-415e-be98-febf892299a1" providerId="ADAL" clId="{4D6E8289-5F4C-4550-BB31-15FE3DA4CC5E}" dt="2025-07-31T15:57:31.198" v="204" actId="21"/>
            <ac:spMkLst>
              <pc:docMk/>
              <pc:sldMasterMk cId="2311799069" sldId="2147483648"/>
              <pc:sldLayoutMk cId="2666337617" sldId="2147483649"/>
              <ac:spMk id="2" creationId="{B00587F5-184A-7368-E35A-300A5EA7389F}"/>
            </ac:spMkLst>
          </pc:spChg>
          <pc:picChg chg="del">
            <ac:chgData name="Johevan Fernando Peralta Peña" userId="59b1bf69-c7f4-415e-be98-febf892299a1" providerId="ADAL" clId="{4D6E8289-5F4C-4550-BB31-15FE3DA4CC5E}" dt="2025-07-31T19:54:31.090" v="321" actId="478"/>
            <ac:picMkLst>
              <pc:docMk/>
              <pc:sldMasterMk cId="2311799069" sldId="2147483648"/>
              <pc:sldLayoutMk cId="2666337617" sldId="2147483649"/>
              <ac:picMk id="8" creationId="{FF6EA5AE-D040-8ADB-C32D-5CDB7BC11C6E}"/>
            </ac:picMkLst>
          </pc:picChg>
          <pc:picChg chg="add mod">
            <ac:chgData name="Johevan Fernando Peralta Peña" userId="59b1bf69-c7f4-415e-be98-febf892299a1" providerId="ADAL" clId="{4D6E8289-5F4C-4550-BB31-15FE3DA4CC5E}" dt="2025-07-31T19:54:40.371" v="324" actId="962"/>
            <ac:picMkLst>
              <pc:docMk/>
              <pc:sldMasterMk cId="2311799069" sldId="2147483648"/>
              <pc:sldLayoutMk cId="2666337617" sldId="2147483649"/>
              <ac:picMk id="10" creationId="{A18C0CF0-5509-F0B9-49A5-9E55C90DC9A4}"/>
            </ac:picMkLst>
          </pc:picChg>
        </pc:sldLayoutChg>
        <pc:sldLayoutChg chg="addSp delSp modSp mod">
          <pc:chgData name="Johevan Fernando Peralta Peña" userId="59b1bf69-c7f4-415e-be98-febf892299a1" providerId="ADAL" clId="{4D6E8289-5F4C-4550-BB31-15FE3DA4CC5E}" dt="2025-07-31T19:47:33.442" v="215" actId="962"/>
          <pc:sldLayoutMkLst>
            <pc:docMk/>
            <pc:sldMasterMk cId="2311799069" sldId="2147483648"/>
            <pc:sldLayoutMk cId="2254395031" sldId="2147483650"/>
          </pc:sldLayoutMkLst>
          <pc:spChg chg="del">
            <ac:chgData name="Johevan Fernando Peralta Peña" userId="59b1bf69-c7f4-415e-be98-febf892299a1" providerId="ADAL" clId="{4D6E8289-5F4C-4550-BB31-15FE3DA4CC5E}" dt="2025-07-31T15:47:25.383" v="1"/>
            <ac:spMkLst>
              <pc:docMk/>
              <pc:sldMasterMk cId="2311799069" sldId="2147483648"/>
              <pc:sldLayoutMk cId="2254395031" sldId="2147483650"/>
              <ac:spMk id="2" creationId="{347BE7F9-2DEF-3ECD-97F5-567D49B0F8BF}"/>
            </ac:spMkLst>
          </pc:spChg>
          <pc:spChg chg="del">
            <ac:chgData name="Johevan Fernando Peralta Peña" userId="59b1bf69-c7f4-415e-be98-febf892299a1" providerId="ADAL" clId="{4D6E8289-5F4C-4550-BB31-15FE3DA4CC5E}" dt="2025-07-31T15:47:29.927" v="3" actId="478"/>
            <ac:spMkLst>
              <pc:docMk/>
              <pc:sldMasterMk cId="2311799069" sldId="2147483648"/>
              <pc:sldLayoutMk cId="2254395031" sldId="2147483650"/>
              <ac:spMk id="3" creationId="{0C45F3CC-7FF0-FB29-F8FE-A4E70828E2F8}"/>
            </ac:spMkLst>
          </pc:spChg>
          <pc:spChg chg="del">
            <ac:chgData name="Johevan Fernando Peralta Peña" userId="59b1bf69-c7f4-415e-be98-febf892299a1" providerId="ADAL" clId="{4D6E8289-5F4C-4550-BB31-15FE3DA4CC5E}" dt="2025-07-31T15:47:23.535" v="0"/>
            <ac:spMkLst>
              <pc:docMk/>
              <pc:sldMasterMk cId="2311799069" sldId="2147483648"/>
              <pc:sldLayoutMk cId="2254395031" sldId="2147483650"/>
              <ac:spMk id="4" creationId="{3B7EBF8F-A038-037D-5182-B6B9962EFFD8}"/>
            </ac:spMkLst>
          </pc:spChg>
          <pc:spChg chg="del">
            <ac:chgData name="Johevan Fernando Peralta Peña" userId="59b1bf69-c7f4-415e-be98-febf892299a1" providerId="ADAL" clId="{4D6E8289-5F4C-4550-BB31-15FE3DA4CC5E}" dt="2025-07-31T15:47:23.535" v="0"/>
            <ac:spMkLst>
              <pc:docMk/>
              <pc:sldMasterMk cId="2311799069" sldId="2147483648"/>
              <pc:sldLayoutMk cId="2254395031" sldId="2147483650"/>
              <ac:spMk id="5" creationId="{491D5BC0-4E44-E9C3-C85D-F15FAC63F61E}"/>
            </ac:spMkLst>
          </pc:spChg>
          <pc:spChg chg="del">
            <ac:chgData name="Johevan Fernando Peralta Peña" userId="59b1bf69-c7f4-415e-be98-febf892299a1" providerId="ADAL" clId="{4D6E8289-5F4C-4550-BB31-15FE3DA4CC5E}" dt="2025-07-31T15:47:23.535" v="0"/>
            <ac:spMkLst>
              <pc:docMk/>
              <pc:sldMasterMk cId="2311799069" sldId="2147483648"/>
              <pc:sldLayoutMk cId="2254395031" sldId="2147483650"/>
              <ac:spMk id="6" creationId="{87D2BF35-337C-D3BB-1FEE-C87A601AE00A}"/>
            </ac:spMkLst>
          </pc:spChg>
          <pc:spChg chg="add del mod">
            <ac:chgData name="Johevan Fernando Peralta Peña" userId="59b1bf69-c7f4-415e-be98-febf892299a1" providerId="ADAL" clId="{4D6E8289-5F4C-4550-BB31-15FE3DA4CC5E}" dt="2025-07-31T15:49:27.055" v="26"/>
            <ac:spMkLst>
              <pc:docMk/>
              <pc:sldMasterMk cId="2311799069" sldId="2147483648"/>
              <pc:sldLayoutMk cId="2254395031" sldId="2147483650"/>
              <ac:spMk id="7" creationId="{E9456399-0B70-E2FD-D4C8-B476B3A457DE}"/>
            </ac:spMkLst>
          </pc:spChg>
          <pc:spChg chg="add del mod">
            <ac:chgData name="Johevan Fernando Peralta Peña" userId="59b1bf69-c7f4-415e-be98-febf892299a1" providerId="ADAL" clId="{4D6E8289-5F4C-4550-BB31-15FE3DA4CC5E}" dt="2025-07-31T15:48:03.871" v="16"/>
            <ac:spMkLst>
              <pc:docMk/>
              <pc:sldMasterMk cId="2311799069" sldId="2147483648"/>
              <pc:sldLayoutMk cId="2254395031" sldId="2147483650"/>
              <ac:spMk id="8" creationId="{A4314A83-88F4-B164-F6EA-10C1109E812C}"/>
            </ac:spMkLst>
          </pc:spChg>
          <pc:spChg chg="add del mod">
            <ac:chgData name="Johevan Fernando Peralta Peña" userId="59b1bf69-c7f4-415e-be98-febf892299a1" providerId="ADAL" clId="{4D6E8289-5F4C-4550-BB31-15FE3DA4CC5E}" dt="2025-07-31T15:48:58.896" v="25"/>
            <ac:spMkLst>
              <pc:docMk/>
              <pc:sldMasterMk cId="2311799069" sldId="2147483648"/>
              <pc:sldLayoutMk cId="2254395031" sldId="2147483650"/>
              <ac:spMk id="11" creationId="{55BC9AB2-2364-9189-0BEF-5D6B42B2CD23}"/>
            </ac:spMkLst>
          </pc:spChg>
          <pc:spChg chg="add del mod">
            <ac:chgData name="Johevan Fernando Peralta Peña" userId="59b1bf69-c7f4-415e-be98-febf892299a1" providerId="ADAL" clId="{4D6E8289-5F4C-4550-BB31-15FE3DA4CC5E}" dt="2025-07-31T15:53:33.367" v="81" actId="21"/>
            <ac:spMkLst>
              <pc:docMk/>
              <pc:sldMasterMk cId="2311799069" sldId="2147483648"/>
              <pc:sldLayoutMk cId="2254395031" sldId="2147483650"/>
              <ac:spMk id="12" creationId="{15BBBFD2-17CE-51EE-92AE-532597AEC1CB}"/>
            </ac:spMkLst>
          </pc:spChg>
          <pc:spChg chg="add del mod">
            <ac:chgData name="Johevan Fernando Peralta Peña" userId="59b1bf69-c7f4-415e-be98-febf892299a1" providerId="ADAL" clId="{4D6E8289-5F4C-4550-BB31-15FE3DA4CC5E}" dt="2025-07-31T15:53:33.367" v="81" actId="21"/>
            <ac:spMkLst>
              <pc:docMk/>
              <pc:sldMasterMk cId="2311799069" sldId="2147483648"/>
              <pc:sldLayoutMk cId="2254395031" sldId="2147483650"/>
              <ac:spMk id="13" creationId="{46DCF2CB-FA4C-6C9E-2F11-C507A8AE7A1E}"/>
            </ac:spMkLst>
          </pc:spChg>
          <pc:picChg chg="add del mod ord">
            <ac:chgData name="Johevan Fernando Peralta Peña" userId="59b1bf69-c7f4-415e-be98-febf892299a1" providerId="ADAL" clId="{4D6E8289-5F4C-4550-BB31-15FE3DA4CC5E}" dt="2025-07-31T19:47:25.653" v="212" actId="478"/>
            <ac:picMkLst>
              <pc:docMk/>
              <pc:sldMasterMk cId="2311799069" sldId="2147483648"/>
              <pc:sldLayoutMk cId="2254395031" sldId="2147483650"/>
              <ac:picMk id="10" creationId="{5770524E-8BCA-B216-478A-35A1C6A8E1BC}"/>
            </ac:picMkLst>
          </pc:picChg>
          <pc:picChg chg="add mod">
            <ac:chgData name="Johevan Fernando Peralta Peña" userId="59b1bf69-c7f4-415e-be98-febf892299a1" providerId="ADAL" clId="{4D6E8289-5F4C-4550-BB31-15FE3DA4CC5E}" dt="2025-07-31T19:47:33.442" v="215" actId="962"/>
            <ac:picMkLst>
              <pc:docMk/>
              <pc:sldMasterMk cId="2311799069" sldId="2147483648"/>
              <pc:sldLayoutMk cId="2254395031" sldId="2147483650"/>
              <ac:picMk id="15" creationId="{285AE397-6C18-F7B8-BE18-49C0CB95B305}"/>
            </ac:picMkLst>
          </pc:picChg>
        </pc:sldLayoutChg>
        <pc:sldLayoutChg chg="addSp delSp modSp mod">
          <pc:chgData name="Johevan Fernando Peralta Peña" userId="59b1bf69-c7f4-415e-be98-febf892299a1" providerId="ADAL" clId="{4D6E8289-5F4C-4550-BB31-15FE3DA4CC5E}" dt="2025-07-31T19:47:56.765" v="221" actId="962"/>
          <pc:sldLayoutMkLst>
            <pc:docMk/>
            <pc:sldMasterMk cId="2311799069" sldId="2147483648"/>
            <pc:sldLayoutMk cId="3574994524" sldId="2147483651"/>
          </pc:sldLayoutMkLst>
          <pc:spChg chg="del">
            <ac:chgData name="Johevan Fernando Peralta Peña" userId="59b1bf69-c7f4-415e-be98-febf892299a1" providerId="ADAL" clId="{4D6E8289-5F4C-4550-BB31-15FE3DA4CC5E}" dt="2025-07-31T19:47:36.909" v="217"/>
            <ac:spMkLst>
              <pc:docMk/>
              <pc:sldMasterMk cId="2311799069" sldId="2147483648"/>
              <pc:sldLayoutMk cId="3574994524" sldId="2147483651"/>
              <ac:spMk id="2" creationId="{CB58258D-1619-780E-8C52-6176C9C1F2B9}"/>
            </ac:spMkLst>
          </pc:spChg>
          <pc:spChg chg="del">
            <ac:chgData name="Johevan Fernando Peralta Peña" userId="59b1bf69-c7f4-415e-be98-febf892299a1" providerId="ADAL" clId="{4D6E8289-5F4C-4550-BB31-15FE3DA4CC5E}" dt="2025-07-31T19:47:54.180" v="218" actId="478"/>
            <ac:spMkLst>
              <pc:docMk/>
              <pc:sldMasterMk cId="2311799069" sldId="2147483648"/>
              <pc:sldLayoutMk cId="3574994524" sldId="2147483651"/>
              <ac:spMk id="3" creationId="{562EA2EE-8C2A-3D9E-CF8F-B208645D7671}"/>
            </ac:spMkLst>
          </pc:spChg>
          <pc:spChg chg="del">
            <ac:chgData name="Johevan Fernando Peralta Peña" userId="59b1bf69-c7f4-415e-be98-febf892299a1" providerId="ADAL" clId="{4D6E8289-5F4C-4550-BB31-15FE3DA4CC5E}" dt="2025-07-31T19:47:36.397" v="216"/>
            <ac:spMkLst>
              <pc:docMk/>
              <pc:sldMasterMk cId="2311799069" sldId="2147483648"/>
              <pc:sldLayoutMk cId="3574994524" sldId="2147483651"/>
              <ac:spMk id="4" creationId="{9FD61A57-1B40-80CF-9983-B1557EE5C684}"/>
            </ac:spMkLst>
          </pc:spChg>
          <pc:spChg chg="del">
            <ac:chgData name="Johevan Fernando Peralta Peña" userId="59b1bf69-c7f4-415e-be98-febf892299a1" providerId="ADAL" clId="{4D6E8289-5F4C-4550-BB31-15FE3DA4CC5E}" dt="2025-07-31T19:47:36.397" v="216"/>
            <ac:spMkLst>
              <pc:docMk/>
              <pc:sldMasterMk cId="2311799069" sldId="2147483648"/>
              <pc:sldLayoutMk cId="3574994524" sldId="2147483651"/>
              <ac:spMk id="5" creationId="{A3C8D995-3A05-13E7-5B67-2D769E5BF2F2}"/>
            </ac:spMkLst>
          </pc:spChg>
          <pc:spChg chg="del">
            <ac:chgData name="Johevan Fernando Peralta Peña" userId="59b1bf69-c7f4-415e-be98-febf892299a1" providerId="ADAL" clId="{4D6E8289-5F4C-4550-BB31-15FE3DA4CC5E}" dt="2025-07-31T19:47:36.397" v="216"/>
            <ac:spMkLst>
              <pc:docMk/>
              <pc:sldMasterMk cId="2311799069" sldId="2147483648"/>
              <pc:sldLayoutMk cId="3574994524" sldId="2147483651"/>
              <ac:spMk id="6" creationId="{4D67558D-1B97-9A12-9041-10A2614B3FF1}"/>
            </ac:spMkLst>
          </pc:spChg>
          <pc:picChg chg="add mod">
            <ac:chgData name="Johevan Fernando Peralta Peña" userId="59b1bf69-c7f4-415e-be98-febf892299a1" providerId="ADAL" clId="{4D6E8289-5F4C-4550-BB31-15FE3DA4CC5E}" dt="2025-07-31T19:47:56.765" v="221" actId="962"/>
            <ac:picMkLst>
              <pc:docMk/>
              <pc:sldMasterMk cId="2311799069" sldId="2147483648"/>
              <pc:sldLayoutMk cId="3574994524" sldId="2147483651"/>
              <ac:picMk id="8" creationId="{F448AC29-8988-0CED-3781-D4B90D71391D}"/>
            </ac:picMkLst>
          </pc:picChg>
        </pc:sldLayoutChg>
        <pc:sldLayoutChg chg="addSp delSp modSp mod">
          <pc:chgData name="Johevan Fernando Peralta Peña" userId="59b1bf69-c7f4-415e-be98-febf892299a1" providerId="ADAL" clId="{4D6E8289-5F4C-4550-BB31-15FE3DA4CC5E}" dt="2025-07-31T19:48:03.903" v="228" actId="962"/>
          <pc:sldLayoutMkLst>
            <pc:docMk/>
            <pc:sldMasterMk cId="2311799069" sldId="2147483648"/>
            <pc:sldLayoutMk cId="2226050441" sldId="2147483652"/>
          </pc:sldLayoutMkLst>
          <pc:spChg chg="del">
            <ac:chgData name="Johevan Fernando Peralta Peña" userId="59b1bf69-c7f4-415e-be98-febf892299a1" providerId="ADAL" clId="{4D6E8289-5F4C-4550-BB31-15FE3DA4CC5E}" dt="2025-07-31T19:47:59.848" v="223" actId="478"/>
            <ac:spMkLst>
              <pc:docMk/>
              <pc:sldMasterMk cId="2311799069" sldId="2147483648"/>
              <pc:sldLayoutMk cId="2226050441" sldId="2147483652"/>
              <ac:spMk id="3" creationId="{A853958E-E8BC-AB48-6EDB-CDB0F01FB8F7}"/>
            </ac:spMkLst>
          </pc:spChg>
          <pc:spChg chg="del">
            <ac:chgData name="Johevan Fernando Peralta Peña" userId="59b1bf69-c7f4-415e-be98-febf892299a1" providerId="ADAL" clId="{4D6E8289-5F4C-4550-BB31-15FE3DA4CC5E}" dt="2025-07-31T19:48:00.884" v="224" actId="478"/>
            <ac:spMkLst>
              <pc:docMk/>
              <pc:sldMasterMk cId="2311799069" sldId="2147483648"/>
              <pc:sldLayoutMk cId="2226050441" sldId="2147483652"/>
              <ac:spMk id="4" creationId="{8A8ABD19-A1EF-6D51-3605-161C18490344}"/>
            </ac:spMkLst>
          </pc:spChg>
          <pc:spChg chg="del">
            <ac:chgData name="Johevan Fernando Peralta Peña" userId="59b1bf69-c7f4-415e-be98-febf892299a1" providerId="ADAL" clId="{4D6E8289-5F4C-4550-BB31-15FE3DA4CC5E}" dt="2025-07-31T19:47:58.972" v="222" actId="478"/>
            <ac:spMkLst>
              <pc:docMk/>
              <pc:sldMasterMk cId="2311799069" sldId="2147483648"/>
              <pc:sldLayoutMk cId="2226050441" sldId="2147483652"/>
              <ac:spMk id="8" creationId="{86CB7D25-B464-82C7-F213-30EA209D8A64}"/>
            </ac:spMkLst>
          </pc:spChg>
          <pc:spChg chg="del">
            <ac:chgData name="Johevan Fernando Peralta Peña" userId="59b1bf69-c7f4-415e-be98-febf892299a1" providerId="ADAL" clId="{4D6E8289-5F4C-4550-BB31-15FE3DA4CC5E}" dt="2025-07-31T19:48:01.678" v="225"/>
            <ac:spMkLst>
              <pc:docMk/>
              <pc:sldMasterMk cId="2311799069" sldId="2147483648"/>
              <pc:sldLayoutMk cId="2226050441" sldId="2147483652"/>
              <ac:spMk id="9" creationId="{E39601E7-C51B-03BF-854C-EB34B059478D}"/>
            </ac:spMkLst>
          </pc:spChg>
          <pc:spChg chg="del">
            <ac:chgData name="Johevan Fernando Peralta Peña" userId="59b1bf69-c7f4-415e-be98-febf892299a1" providerId="ADAL" clId="{4D6E8289-5F4C-4550-BB31-15FE3DA4CC5E}" dt="2025-07-31T19:48:01.678" v="225"/>
            <ac:spMkLst>
              <pc:docMk/>
              <pc:sldMasterMk cId="2311799069" sldId="2147483648"/>
              <pc:sldLayoutMk cId="2226050441" sldId="2147483652"/>
              <ac:spMk id="10" creationId="{1D36C3B5-40FD-F6DA-2B2B-698E0DD14378}"/>
            </ac:spMkLst>
          </pc:spChg>
          <pc:spChg chg="del">
            <ac:chgData name="Johevan Fernando Peralta Peña" userId="59b1bf69-c7f4-415e-be98-febf892299a1" providerId="ADAL" clId="{4D6E8289-5F4C-4550-BB31-15FE3DA4CC5E}" dt="2025-07-31T19:48:01.678" v="225"/>
            <ac:spMkLst>
              <pc:docMk/>
              <pc:sldMasterMk cId="2311799069" sldId="2147483648"/>
              <pc:sldLayoutMk cId="2226050441" sldId="2147483652"/>
              <ac:spMk id="11" creationId="{707313DD-C5F5-11E2-8BFB-FE50237A5F07}"/>
            </ac:spMkLst>
          </pc:spChg>
          <pc:picChg chg="add mod">
            <ac:chgData name="Johevan Fernando Peralta Peña" userId="59b1bf69-c7f4-415e-be98-febf892299a1" providerId="ADAL" clId="{4D6E8289-5F4C-4550-BB31-15FE3DA4CC5E}" dt="2025-07-31T19:48:03.903" v="228" actId="962"/>
            <ac:picMkLst>
              <pc:docMk/>
              <pc:sldMasterMk cId="2311799069" sldId="2147483648"/>
              <pc:sldLayoutMk cId="2226050441" sldId="2147483652"/>
              <ac:picMk id="13" creationId="{9CD06DBB-DFAC-5554-6D50-5EFAF4DA4356}"/>
            </ac:picMkLst>
          </pc:picChg>
        </pc:sldLayoutChg>
        <pc:sldLayoutChg chg="addSp delSp modSp mod">
          <pc:chgData name="Johevan Fernando Peralta Peña" userId="59b1bf69-c7f4-415e-be98-febf892299a1" providerId="ADAL" clId="{4D6E8289-5F4C-4550-BB31-15FE3DA4CC5E}" dt="2025-07-31T19:48:13.219" v="236" actId="962"/>
          <pc:sldLayoutMkLst>
            <pc:docMk/>
            <pc:sldMasterMk cId="2311799069" sldId="2147483648"/>
            <pc:sldLayoutMk cId="1748202682" sldId="2147483653"/>
          </pc:sldLayoutMkLst>
          <pc:spChg chg="del">
            <ac:chgData name="Johevan Fernando Peralta Peña" userId="59b1bf69-c7f4-415e-be98-febf892299a1" providerId="ADAL" clId="{4D6E8289-5F4C-4550-BB31-15FE3DA4CC5E}" dt="2025-07-31T19:48:06.214" v="230"/>
            <ac:spMkLst>
              <pc:docMk/>
              <pc:sldMasterMk cId="2311799069" sldId="2147483648"/>
              <pc:sldLayoutMk cId="1748202682" sldId="2147483653"/>
              <ac:spMk id="2" creationId="{3411AA26-3258-20EF-8C48-D0F1A4F1C204}"/>
            </ac:spMkLst>
          </pc:spChg>
          <pc:spChg chg="del">
            <ac:chgData name="Johevan Fernando Peralta Peña" userId="59b1bf69-c7f4-415e-be98-febf892299a1" providerId="ADAL" clId="{4D6E8289-5F4C-4550-BB31-15FE3DA4CC5E}" dt="2025-07-31T19:48:07.059" v="231" actId="478"/>
            <ac:spMkLst>
              <pc:docMk/>
              <pc:sldMasterMk cId="2311799069" sldId="2147483648"/>
              <pc:sldLayoutMk cId="1748202682" sldId="2147483653"/>
              <ac:spMk id="3" creationId="{F3802F80-698E-1E36-534F-884BCA469AE8}"/>
            </ac:spMkLst>
          </pc:spChg>
          <pc:spChg chg="del">
            <ac:chgData name="Johevan Fernando Peralta Peña" userId="59b1bf69-c7f4-415e-be98-febf892299a1" providerId="ADAL" clId="{4D6E8289-5F4C-4550-BB31-15FE3DA4CC5E}" dt="2025-07-31T19:48:10.979" v="233" actId="478"/>
            <ac:spMkLst>
              <pc:docMk/>
              <pc:sldMasterMk cId="2311799069" sldId="2147483648"/>
              <pc:sldLayoutMk cId="1748202682" sldId="2147483653"/>
              <ac:spMk id="4" creationId="{4389D41D-BE95-59CE-09D1-687E08811D86}"/>
            </ac:spMkLst>
          </pc:spChg>
          <pc:spChg chg="del">
            <ac:chgData name="Johevan Fernando Peralta Peña" userId="59b1bf69-c7f4-415e-be98-febf892299a1" providerId="ADAL" clId="{4D6E8289-5F4C-4550-BB31-15FE3DA4CC5E}" dt="2025-07-31T19:48:09.579" v="232" actId="478"/>
            <ac:spMkLst>
              <pc:docMk/>
              <pc:sldMasterMk cId="2311799069" sldId="2147483648"/>
              <pc:sldLayoutMk cId="1748202682" sldId="2147483653"/>
              <ac:spMk id="5" creationId="{9F79CE19-6817-DAB9-8162-9160DCACF7BC}"/>
            </ac:spMkLst>
          </pc:spChg>
          <pc:spChg chg="del">
            <ac:chgData name="Johevan Fernando Peralta Peña" userId="59b1bf69-c7f4-415e-be98-febf892299a1" providerId="ADAL" clId="{4D6E8289-5F4C-4550-BB31-15FE3DA4CC5E}" dt="2025-07-31T19:48:10.979" v="233" actId="478"/>
            <ac:spMkLst>
              <pc:docMk/>
              <pc:sldMasterMk cId="2311799069" sldId="2147483648"/>
              <pc:sldLayoutMk cId="1748202682" sldId="2147483653"/>
              <ac:spMk id="6" creationId="{AB310536-9E3B-3A12-17EB-5B6E620A03E7}"/>
            </ac:spMkLst>
          </pc:spChg>
          <pc:spChg chg="del">
            <ac:chgData name="Johevan Fernando Peralta Peña" userId="59b1bf69-c7f4-415e-be98-febf892299a1" providerId="ADAL" clId="{4D6E8289-5F4C-4550-BB31-15FE3DA4CC5E}" dt="2025-07-31T19:48:05.909" v="229"/>
            <ac:spMkLst>
              <pc:docMk/>
              <pc:sldMasterMk cId="2311799069" sldId="2147483648"/>
              <pc:sldLayoutMk cId="1748202682" sldId="2147483653"/>
              <ac:spMk id="7" creationId="{17E1870D-90B6-87A3-7245-FFF31F248DEF}"/>
            </ac:spMkLst>
          </pc:spChg>
          <pc:spChg chg="del">
            <ac:chgData name="Johevan Fernando Peralta Peña" userId="59b1bf69-c7f4-415e-be98-febf892299a1" providerId="ADAL" clId="{4D6E8289-5F4C-4550-BB31-15FE3DA4CC5E}" dt="2025-07-31T19:48:05.909" v="229"/>
            <ac:spMkLst>
              <pc:docMk/>
              <pc:sldMasterMk cId="2311799069" sldId="2147483648"/>
              <pc:sldLayoutMk cId="1748202682" sldId="2147483653"/>
              <ac:spMk id="8" creationId="{171CCC4D-B7F0-0867-56FB-84937B056519}"/>
            </ac:spMkLst>
          </pc:spChg>
          <pc:spChg chg="del">
            <ac:chgData name="Johevan Fernando Peralta Peña" userId="59b1bf69-c7f4-415e-be98-febf892299a1" providerId="ADAL" clId="{4D6E8289-5F4C-4550-BB31-15FE3DA4CC5E}" dt="2025-07-31T19:48:05.909" v="229"/>
            <ac:spMkLst>
              <pc:docMk/>
              <pc:sldMasterMk cId="2311799069" sldId="2147483648"/>
              <pc:sldLayoutMk cId="1748202682" sldId="2147483653"/>
              <ac:spMk id="9" creationId="{B6689E46-56FA-7C99-476E-10132D68DD8F}"/>
            </ac:spMkLst>
          </pc:spChg>
          <pc:picChg chg="add mod">
            <ac:chgData name="Johevan Fernando Peralta Peña" userId="59b1bf69-c7f4-415e-be98-febf892299a1" providerId="ADAL" clId="{4D6E8289-5F4C-4550-BB31-15FE3DA4CC5E}" dt="2025-07-31T19:48:13.219" v="236" actId="962"/>
            <ac:picMkLst>
              <pc:docMk/>
              <pc:sldMasterMk cId="2311799069" sldId="2147483648"/>
              <pc:sldLayoutMk cId="1748202682" sldId="2147483653"/>
              <ac:picMk id="11" creationId="{983F799A-AFF7-A737-DE7F-2B5004FEC769}"/>
            </ac:picMkLst>
          </pc:picChg>
        </pc:sldLayoutChg>
        <pc:sldLayoutChg chg="addSp delSp modSp mod">
          <pc:chgData name="Johevan Fernando Peralta Peña" userId="59b1bf69-c7f4-415e-be98-febf892299a1" providerId="ADAL" clId="{4D6E8289-5F4C-4550-BB31-15FE3DA4CC5E}" dt="2025-07-31T19:48:17.439" v="241" actId="962"/>
          <pc:sldLayoutMkLst>
            <pc:docMk/>
            <pc:sldMasterMk cId="2311799069" sldId="2147483648"/>
            <pc:sldLayoutMk cId="1221715337" sldId="2147483654"/>
          </pc:sldLayoutMkLst>
          <pc:spChg chg="del">
            <ac:chgData name="Johevan Fernando Peralta Peña" userId="59b1bf69-c7f4-415e-be98-febf892299a1" providerId="ADAL" clId="{4D6E8289-5F4C-4550-BB31-15FE3DA4CC5E}" dt="2025-07-31T19:48:15.539" v="238"/>
            <ac:spMkLst>
              <pc:docMk/>
              <pc:sldMasterMk cId="2311799069" sldId="2147483648"/>
              <pc:sldLayoutMk cId="1221715337" sldId="2147483654"/>
              <ac:spMk id="2" creationId="{49BA17A3-7317-BD69-48D7-39EEAE5ABEFC}"/>
            </ac:spMkLst>
          </pc:spChg>
          <pc:spChg chg="del">
            <ac:chgData name="Johevan Fernando Peralta Peña" userId="59b1bf69-c7f4-415e-be98-febf892299a1" providerId="ADAL" clId="{4D6E8289-5F4C-4550-BB31-15FE3DA4CC5E}" dt="2025-07-31T19:48:15.206" v="237"/>
            <ac:spMkLst>
              <pc:docMk/>
              <pc:sldMasterMk cId="2311799069" sldId="2147483648"/>
              <pc:sldLayoutMk cId="1221715337" sldId="2147483654"/>
              <ac:spMk id="3" creationId="{33BF17A3-4EDB-6155-3603-D026E7763C07}"/>
            </ac:spMkLst>
          </pc:spChg>
          <pc:spChg chg="del">
            <ac:chgData name="Johevan Fernando Peralta Peña" userId="59b1bf69-c7f4-415e-be98-febf892299a1" providerId="ADAL" clId="{4D6E8289-5F4C-4550-BB31-15FE3DA4CC5E}" dt="2025-07-31T19:48:15.206" v="237"/>
            <ac:spMkLst>
              <pc:docMk/>
              <pc:sldMasterMk cId="2311799069" sldId="2147483648"/>
              <pc:sldLayoutMk cId="1221715337" sldId="2147483654"/>
              <ac:spMk id="4" creationId="{9BFF9DDD-4D41-4108-60E0-8556CC14734E}"/>
            </ac:spMkLst>
          </pc:spChg>
          <pc:spChg chg="del">
            <ac:chgData name="Johevan Fernando Peralta Peña" userId="59b1bf69-c7f4-415e-be98-febf892299a1" providerId="ADAL" clId="{4D6E8289-5F4C-4550-BB31-15FE3DA4CC5E}" dt="2025-07-31T19:48:15.206" v="237"/>
            <ac:spMkLst>
              <pc:docMk/>
              <pc:sldMasterMk cId="2311799069" sldId="2147483648"/>
              <pc:sldLayoutMk cId="1221715337" sldId="2147483654"/>
              <ac:spMk id="5" creationId="{28A8AC0C-0B29-F039-F464-FEB3F0C6C6F3}"/>
            </ac:spMkLst>
          </pc:spChg>
          <pc:picChg chg="add mod">
            <ac:chgData name="Johevan Fernando Peralta Peña" userId="59b1bf69-c7f4-415e-be98-febf892299a1" providerId="ADAL" clId="{4D6E8289-5F4C-4550-BB31-15FE3DA4CC5E}" dt="2025-07-31T19:48:17.439" v="241" actId="962"/>
            <ac:picMkLst>
              <pc:docMk/>
              <pc:sldMasterMk cId="2311799069" sldId="2147483648"/>
              <pc:sldLayoutMk cId="1221715337" sldId="2147483654"/>
              <ac:picMk id="7" creationId="{39C0E14A-DF0F-04AC-105E-FC0C24454C9C}"/>
            </ac:picMkLst>
          </pc:picChg>
        </pc:sldLayoutChg>
        <pc:sldLayoutChg chg="addSp delSp modSp mod">
          <pc:chgData name="Johevan Fernando Peralta Peña" userId="59b1bf69-c7f4-415e-be98-febf892299a1" providerId="ADAL" clId="{4D6E8289-5F4C-4550-BB31-15FE3DA4CC5E}" dt="2025-07-31T19:48:24.533" v="245" actId="962"/>
          <pc:sldLayoutMkLst>
            <pc:docMk/>
            <pc:sldMasterMk cId="2311799069" sldId="2147483648"/>
            <pc:sldLayoutMk cId="4218244839" sldId="2147483655"/>
          </pc:sldLayoutMkLst>
          <pc:spChg chg="del">
            <ac:chgData name="Johevan Fernando Peralta Peña" userId="59b1bf69-c7f4-415e-be98-febf892299a1" providerId="ADAL" clId="{4D6E8289-5F4C-4550-BB31-15FE3DA4CC5E}" dt="2025-07-31T19:48:21.828" v="242" actId="478"/>
            <ac:spMkLst>
              <pc:docMk/>
              <pc:sldMasterMk cId="2311799069" sldId="2147483648"/>
              <pc:sldLayoutMk cId="4218244839" sldId="2147483655"/>
              <ac:spMk id="2" creationId="{C0845FD3-6743-6C7D-3DAE-8FBB5DE52244}"/>
            </ac:spMkLst>
          </pc:spChg>
          <pc:spChg chg="del">
            <ac:chgData name="Johevan Fernando Peralta Peña" userId="59b1bf69-c7f4-415e-be98-febf892299a1" providerId="ADAL" clId="{4D6E8289-5F4C-4550-BB31-15FE3DA4CC5E}" dt="2025-07-31T19:48:21.828" v="242" actId="478"/>
            <ac:spMkLst>
              <pc:docMk/>
              <pc:sldMasterMk cId="2311799069" sldId="2147483648"/>
              <pc:sldLayoutMk cId="4218244839" sldId="2147483655"/>
              <ac:spMk id="3" creationId="{13B8366E-9A4C-A8C3-FFEA-B5FB9A3A7ACA}"/>
            </ac:spMkLst>
          </pc:spChg>
          <pc:spChg chg="del">
            <ac:chgData name="Johevan Fernando Peralta Peña" userId="59b1bf69-c7f4-415e-be98-febf892299a1" providerId="ADAL" clId="{4D6E8289-5F4C-4550-BB31-15FE3DA4CC5E}" dt="2025-07-31T19:48:21.828" v="242" actId="478"/>
            <ac:spMkLst>
              <pc:docMk/>
              <pc:sldMasterMk cId="2311799069" sldId="2147483648"/>
              <pc:sldLayoutMk cId="4218244839" sldId="2147483655"/>
              <ac:spMk id="4" creationId="{CCDC7C9C-2D63-57B6-2CC3-4B7A8F56B0B7}"/>
            </ac:spMkLst>
          </pc:spChg>
          <pc:picChg chg="add mod">
            <ac:chgData name="Johevan Fernando Peralta Peña" userId="59b1bf69-c7f4-415e-be98-febf892299a1" providerId="ADAL" clId="{4D6E8289-5F4C-4550-BB31-15FE3DA4CC5E}" dt="2025-07-31T19:48:24.533" v="245" actId="962"/>
            <ac:picMkLst>
              <pc:docMk/>
              <pc:sldMasterMk cId="2311799069" sldId="2147483648"/>
              <pc:sldLayoutMk cId="4218244839" sldId="2147483655"/>
              <ac:picMk id="6" creationId="{A9316416-C8E8-7CA9-C0B7-1BCAF5C37B40}"/>
            </ac:picMkLst>
          </pc:picChg>
        </pc:sldLayoutChg>
        <pc:sldLayoutChg chg="addSp delSp modSp mod">
          <pc:chgData name="Johevan Fernando Peralta Peña" userId="59b1bf69-c7f4-415e-be98-febf892299a1" providerId="ADAL" clId="{4D6E8289-5F4C-4550-BB31-15FE3DA4CC5E}" dt="2025-07-31T19:48:40.567" v="252" actId="962"/>
          <pc:sldLayoutMkLst>
            <pc:docMk/>
            <pc:sldMasterMk cId="2311799069" sldId="2147483648"/>
            <pc:sldLayoutMk cId="2301247564" sldId="2147483656"/>
          </pc:sldLayoutMkLst>
          <pc:spChg chg="del">
            <ac:chgData name="Johevan Fernando Peralta Peña" userId="59b1bf69-c7f4-415e-be98-febf892299a1" providerId="ADAL" clId="{4D6E8289-5F4C-4550-BB31-15FE3DA4CC5E}" dt="2025-07-31T19:48:36.053" v="247"/>
            <ac:spMkLst>
              <pc:docMk/>
              <pc:sldMasterMk cId="2311799069" sldId="2147483648"/>
              <pc:sldLayoutMk cId="2301247564" sldId="2147483656"/>
              <ac:spMk id="2" creationId="{64C6BD36-F485-88C7-7B81-7C23B9C80596}"/>
            </ac:spMkLst>
          </pc:spChg>
          <pc:spChg chg="del">
            <ac:chgData name="Johevan Fernando Peralta Peña" userId="59b1bf69-c7f4-415e-be98-febf892299a1" providerId="ADAL" clId="{4D6E8289-5F4C-4550-BB31-15FE3DA4CC5E}" dt="2025-07-31T19:48:37.932" v="248" actId="478"/>
            <ac:spMkLst>
              <pc:docMk/>
              <pc:sldMasterMk cId="2311799069" sldId="2147483648"/>
              <pc:sldLayoutMk cId="2301247564" sldId="2147483656"/>
              <ac:spMk id="3" creationId="{866D885D-4932-3A94-8280-2AF41BB4A2DE}"/>
            </ac:spMkLst>
          </pc:spChg>
          <pc:spChg chg="del">
            <ac:chgData name="Johevan Fernando Peralta Peña" userId="59b1bf69-c7f4-415e-be98-febf892299a1" providerId="ADAL" clId="{4D6E8289-5F4C-4550-BB31-15FE3DA4CC5E}" dt="2025-07-31T19:48:38.613" v="249" actId="478"/>
            <ac:spMkLst>
              <pc:docMk/>
              <pc:sldMasterMk cId="2311799069" sldId="2147483648"/>
              <pc:sldLayoutMk cId="2301247564" sldId="2147483656"/>
              <ac:spMk id="4" creationId="{98C6DE29-463F-7A48-3A61-3E94C456F3FD}"/>
            </ac:spMkLst>
          </pc:spChg>
          <pc:spChg chg="del">
            <ac:chgData name="Johevan Fernando Peralta Peña" userId="59b1bf69-c7f4-415e-be98-febf892299a1" providerId="ADAL" clId="{4D6E8289-5F4C-4550-BB31-15FE3DA4CC5E}" dt="2025-07-31T19:48:35.700" v="246"/>
            <ac:spMkLst>
              <pc:docMk/>
              <pc:sldMasterMk cId="2311799069" sldId="2147483648"/>
              <pc:sldLayoutMk cId="2301247564" sldId="2147483656"/>
              <ac:spMk id="5" creationId="{AE2AE998-2D6F-1F76-971E-D7790524ACA4}"/>
            </ac:spMkLst>
          </pc:spChg>
          <pc:spChg chg="del">
            <ac:chgData name="Johevan Fernando Peralta Peña" userId="59b1bf69-c7f4-415e-be98-febf892299a1" providerId="ADAL" clId="{4D6E8289-5F4C-4550-BB31-15FE3DA4CC5E}" dt="2025-07-31T19:48:35.700" v="246"/>
            <ac:spMkLst>
              <pc:docMk/>
              <pc:sldMasterMk cId="2311799069" sldId="2147483648"/>
              <pc:sldLayoutMk cId="2301247564" sldId="2147483656"/>
              <ac:spMk id="6" creationId="{DD2490F9-5C32-2DAD-DD6D-84777B3D3655}"/>
            </ac:spMkLst>
          </pc:spChg>
          <pc:spChg chg="del">
            <ac:chgData name="Johevan Fernando Peralta Peña" userId="59b1bf69-c7f4-415e-be98-febf892299a1" providerId="ADAL" clId="{4D6E8289-5F4C-4550-BB31-15FE3DA4CC5E}" dt="2025-07-31T19:48:35.700" v="246"/>
            <ac:spMkLst>
              <pc:docMk/>
              <pc:sldMasterMk cId="2311799069" sldId="2147483648"/>
              <pc:sldLayoutMk cId="2301247564" sldId="2147483656"/>
              <ac:spMk id="7" creationId="{EFA6D437-35DA-02B6-42E6-1722BA9EA17A}"/>
            </ac:spMkLst>
          </pc:spChg>
          <pc:picChg chg="add mod">
            <ac:chgData name="Johevan Fernando Peralta Peña" userId="59b1bf69-c7f4-415e-be98-febf892299a1" providerId="ADAL" clId="{4D6E8289-5F4C-4550-BB31-15FE3DA4CC5E}" dt="2025-07-31T19:48:40.567" v="252" actId="962"/>
            <ac:picMkLst>
              <pc:docMk/>
              <pc:sldMasterMk cId="2311799069" sldId="2147483648"/>
              <pc:sldLayoutMk cId="2301247564" sldId="2147483656"/>
              <ac:picMk id="9" creationId="{0F175DB9-DD31-73F0-4C90-434A6D9A397E}"/>
            </ac:picMkLst>
          </pc:picChg>
        </pc:sldLayoutChg>
        <pc:sldLayoutChg chg="addSp delSp modSp mod">
          <pc:chgData name="Johevan Fernando Peralta Peña" userId="59b1bf69-c7f4-415e-be98-febf892299a1" providerId="ADAL" clId="{4D6E8289-5F4C-4550-BB31-15FE3DA4CC5E}" dt="2025-07-31T19:48:50.484" v="260" actId="478"/>
          <pc:sldLayoutMkLst>
            <pc:docMk/>
            <pc:sldMasterMk cId="2311799069" sldId="2147483648"/>
            <pc:sldLayoutMk cId="1244720523" sldId="2147483657"/>
          </pc:sldLayoutMkLst>
          <pc:spChg chg="del">
            <ac:chgData name="Johevan Fernando Peralta Peña" userId="59b1bf69-c7f4-415e-be98-febf892299a1" providerId="ADAL" clId="{4D6E8289-5F4C-4550-BB31-15FE3DA4CC5E}" dt="2025-07-31T19:48:42.028" v="253"/>
            <ac:spMkLst>
              <pc:docMk/>
              <pc:sldMasterMk cId="2311799069" sldId="2147483648"/>
              <pc:sldLayoutMk cId="1244720523" sldId="2147483657"/>
              <ac:spMk id="2" creationId="{DC7D44F9-94A1-2D92-9E24-C04EE8DFBC47}"/>
            </ac:spMkLst>
          </pc:spChg>
          <pc:spChg chg="del">
            <ac:chgData name="Johevan Fernando Peralta Peña" userId="59b1bf69-c7f4-415e-be98-febf892299a1" providerId="ADAL" clId="{4D6E8289-5F4C-4550-BB31-15FE3DA4CC5E}" dt="2025-07-31T19:48:44.140" v="255" actId="478"/>
            <ac:spMkLst>
              <pc:docMk/>
              <pc:sldMasterMk cId="2311799069" sldId="2147483648"/>
              <pc:sldLayoutMk cId="1244720523" sldId="2147483657"/>
              <ac:spMk id="3" creationId="{2583AA4F-FC40-0042-349E-D9BE6131B5F1}"/>
            </ac:spMkLst>
          </pc:spChg>
          <pc:spChg chg="del">
            <ac:chgData name="Johevan Fernando Peralta Peña" userId="59b1bf69-c7f4-415e-be98-febf892299a1" providerId="ADAL" clId="{4D6E8289-5F4C-4550-BB31-15FE3DA4CC5E}" dt="2025-07-31T19:48:44.860" v="256" actId="478"/>
            <ac:spMkLst>
              <pc:docMk/>
              <pc:sldMasterMk cId="2311799069" sldId="2147483648"/>
              <pc:sldLayoutMk cId="1244720523" sldId="2147483657"/>
              <ac:spMk id="4" creationId="{B567A35F-1802-AEC0-A37B-775CDB6E99B3}"/>
            </ac:spMkLst>
          </pc:spChg>
          <pc:spChg chg="del">
            <ac:chgData name="Johevan Fernando Peralta Peña" userId="59b1bf69-c7f4-415e-be98-febf892299a1" providerId="ADAL" clId="{4D6E8289-5F4C-4550-BB31-15FE3DA4CC5E}" dt="2025-07-31T19:48:42.364" v="254"/>
            <ac:spMkLst>
              <pc:docMk/>
              <pc:sldMasterMk cId="2311799069" sldId="2147483648"/>
              <pc:sldLayoutMk cId="1244720523" sldId="2147483657"/>
              <ac:spMk id="5" creationId="{2F453EB9-8BB3-EE20-CE7D-CBACD2A116BC}"/>
            </ac:spMkLst>
          </pc:spChg>
          <pc:spChg chg="del">
            <ac:chgData name="Johevan Fernando Peralta Peña" userId="59b1bf69-c7f4-415e-be98-febf892299a1" providerId="ADAL" clId="{4D6E8289-5F4C-4550-BB31-15FE3DA4CC5E}" dt="2025-07-31T19:48:42.364" v="254"/>
            <ac:spMkLst>
              <pc:docMk/>
              <pc:sldMasterMk cId="2311799069" sldId="2147483648"/>
              <pc:sldLayoutMk cId="1244720523" sldId="2147483657"/>
              <ac:spMk id="6" creationId="{3CE03157-4746-791A-9752-6C17163A58BA}"/>
            </ac:spMkLst>
          </pc:spChg>
          <pc:spChg chg="del">
            <ac:chgData name="Johevan Fernando Peralta Peña" userId="59b1bf69-c7f4-415e-be98-febf892299a1" providerId="ADAL" clId="{4D6E8289-5F4C-4550-BB31-15FE3DA4CC5E}" dt="2025-07-31T19:48:42.364" v="254"/>
            <ac:spMkLst>
              <pc:docMk/>
              <pc:sldMasterMk cId="2311799069" sldId="2147483648"/>
              <pc:sldLayoutMk cId="1244720523" sldId="2147483657"/>
              <ac:spMk id="7" creationId="{15954F80-0BC8-1FA9-1503-6F1E0417FDB3}"/>
            </ac:spMkLst>
          </pc:spChg>
          <pc:picChg chg="add del mod">
            <ac:chgData name="Johevan Fernando Peralta Peña" userId="59b1bf69-c7f4-415e-be98-febf892299a1" providerId="ADAL" clId="{4D6E8289-5F4C-4550-BB31-15FE3DA4CC5E}" dt="2025-07-31T19:48:50.484" v="260" actId="478"/>
            <ac:picMkLst>
              <pc:docMk/>
              <pc:sldMasterMk cId="2311799069" sldId="2147483648"/>
              <pc:sldLayoutMk cId="1244720523" sldId="2147483657"/>
              <ac:picMk id="9" creationId="{C660F1AC-6146-8575-82AF-B3EC8023CDE5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4F2710-6C60-000F-C43E-2B35A1F255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FAF2CA-F727-FB5C-210E-398AE4B72F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E4C42-AD50-4E98-9FE7-1D635AA5C9FD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4AB763-6A1B-3CB8-D2D5-0B59BB17BE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E7162-D349-734F-F869-73EFCC7B18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A2EA2-4395-404B-A731-A1967180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7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background with blue and red text&#10;&#10;AI-generated content may be incorrect.">
            <a:extLst>
              <a:ext uri="{FF2B5EF4-FFF2-40B4-BE49-F238E27FC236}">
                <a16:creationId xmlns:a16="http://schemas.microsoft.com/office/drawing/2014/main" id="{A18C0CF0-5509-F0B9-49A5-9E55C90DC9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3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white rectangular object with red and blue text&#10;&#10;AI-generated content may be incorrect.">
            <a:extLst>
              <a:ext uri="{FF2B5EF4-FFF2-40B4-BE49-F238E27FC236}">
                <a16:creationId xmlns:a16="http://schemas.microsoft.com/office/drawing/2014/main" id="{285AE397-6C18-F7B8-BE18-49C0CB95B3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9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surface with blue text&#10;&#10;AI-generated content may be incorrect.">
            <a:extLst>
              <a:ext uri="{FF2B5EF4-FFF2-40B4-BE49-F238E27FC236}">
                <a16:creationId xmlns:a16="http://schemas.microsoft.com/office/drawing/2014/main" id="{F448AC29-8988-0CED-3781-D4B90D713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9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white surface with blue text&#10;&#10;AI-generated content may be incorrect.">
            <a:extLst>
              <a:ext uri="{FF2B5EF4-FFF2-40B4-BE49-F238E27FC236}">
                <a16:creationId xmlns:a16="http://schemas.microsoft.com/office/drawing/2014/main" id="{9CD06DBB-DFAC-5554-6D50-5EFAF4DA4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50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white rectangle with red dots&#10;&#10;AI-generated content may be incorrect.">
            <a:extLst>
              <a:ext uri="{FF2B5EF4-FFF2-40B4-BE49-F238E27FC236}">
                <a16:creationId xmlns:a16="http://schemas.microsoft.com/office/drawing/2014/main" id="{983F799A-AFF7-A737-DE7F-2B5004FEC7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0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blue and red text&#10;&#10;AI-generated content may be incorrect.">
            <a:extLst>
              <a:ext uri="{FF2B5EF4-FFF2-40B4-BE49-F238E27FC236}">
                <a16:creationId xmlns:a16="http://schemas.microsoft.com/office/drawing/2014/main" id="{39C0E14A-DF0F-04AC-105E-FC0C24454C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1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A9316416-C8E8-7CA9-C0B7-1BCAF5C37B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44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background with blue and red text&#10;&#10;AI-generated content may be incorrect.">
            <a:extLst>
              <a:ext uri="{FF2B5EF4-FFF2-40B4-BE49-F238E27FC236}">
                <a16:creationId xmlns:a16="http://schemas.microsoft.com/office/drawing/2014/main" id="{0F175DB9-DD31-73F0-4C90-434A6D9A3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47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C1E438-45FE-30B4-8DE6-C9D622BB2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D189D-DD20-2DF8-5113-4AB77E991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8023B-369B-8844-4739-7C0AE1276F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4D1B8F-D343-4516-9A30-7030E64E2C83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E053C-C504-0412-3DAE-CB5CCDD9B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0697B-B8AF-9D52-8333-A5B38B0E6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114AA8-5BEC-4F05-BB29-7722960C5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9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00587F5-184A-7368-E35A-300A5EA7389F}"/>
              </a:ext>
            </a:extLst>
          </p:cNvPr>
          <p:cNvSpPr txBox="1">
            <a:spLocks/>
          </p:cNvSpPr>
          <p:nvPr/>
        </p:nvSpPr>
        <p:spPr>
          <a:xfrm>
            <a:off x="2667000" y="3208338"/>
            <a:ext cx="6858000" cy="2387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rgbClr val="00316E"/>
                </a:solidFill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defRPr>
            </a:lvl1pPr>
          </a:lstStyle>
          <a:p>
            <a:r>
              <a:rPr lang="es-DO" noProof="0" dirty="0"/>
              <a:t>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94705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5BBBFD2-17CE-51EE-92AE-532597AEC1CB}"/>
              </a:ext>
            </a:extLst>
          </p:cNvPr>
          <p:cNvSpPr txBox="1"/>
          <p:nvPr/>
        </p:nvSpPr>
        <p:spPr>
          <a:xfrm>
            <a:off x="317659" y="1409700"/>
            <a:ext cx="6426041" cy="76944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DO" sz="4400" noProof="0" dirty="0">
                <a:solidFill>
                  <a:srgbClr val="00316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Titulo del </a:t>
            </a:r>
            <a:r>
              <a:rPr lang="es-DO" sz="4400" noProof="0" dirty="0" err="1">
                <a:solidFill>
                  <a:srgbClr val="00316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slide</a:t>
            </a:r>
            <a:endParaRPr lang="es-DO" sz="4400" noProof="0" dirty="0">
              <a:solidFill>
                <a:srgbClr val="00316E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DCF2CB-FA4C-6C9E-2F11-C507A8AE7A1E}"/>
              </a:ext>
            </a:extLst>
          </p:cNvPr>
          <p:cNvSpPr txBox="1"/>
          <p:nvPr/>
        </p:nvSpPr>
        <p:spPr>
          <a:xfrm>
            <a:off x="317658" y="2409825"/>
            <a:ext cx="6426041" cy="230832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DO" sz="1800" b="0" i="0" kern="1200" noProof="0" dirty="0" err="1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What</a:t>
            </a:r>
            <a:r>
              <a:rPr lang="es-DO" sz="1800" b="0" i="0" kern="1200" noProof="0" dirty="0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 </a:t>
            </a:r>
            <a:r>
              <a:rPr lang="es-DO" sz="1800" b="0" i="0" kern="1200" noProof="0" dirty="0" err="1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is</a:t>
            </a:r>
            <a:r>
              <a:rPr lang="es-DO" sz="1800" b="0" i="0" kern="1200" noProof="0" dirty="0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 </a:t>
            </a:r>
            <a:r>
              <a:rPr lang="es-DO" sz="1800" b="0" i="0" kern="1200" noProof="0" dirty="0" err="1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Lorem</a:t>
            </a:r>
            <a:r>
              <a:rPr lang="es-DO" sz="1800" b="0" i="0" kern="1200" noProof="0" dirty="0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 </a:t>
            </a:r>
            <a:r>
              <a:rPr lang="es-DO" sz="1800" b="0" i="0" kern="1200" noProof="0" dirty="0" err="1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Ipsum</a:t>
            </a:r>
            <a:r>
              <a:rPr lang="es-DO" sz="1800" b="0" i="0" kern="1200" noProof="0" dirty="0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?</a:t>
            </a:r>
          </a:p>
          <a:p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Lorem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Ipsum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simply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dummy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text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of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printing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and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typesetting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industry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Lorem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Ipsum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has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been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industry's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standard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dummy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text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ever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since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1500s,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when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unknown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printer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took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a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galley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of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and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scrambled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it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make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a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specimen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book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It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has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survived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not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only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five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centuries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,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but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also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leap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into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electronic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typesetting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,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remaining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essentially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unchanged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It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was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popularised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in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1960s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with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release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of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Letraset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sheets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containing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Lorem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Ipsum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passages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, and more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recently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with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desktop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publishing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software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like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Aldus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PageMaker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including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versions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of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Lorem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Ipsum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9216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19730E-53C6-2183-0F2C-1169E617C803}"/>
              </a:ext>
            </a:extLst>
          </p:cNvPr>
          <p:cNvSpPr txBox="1"/>
          <p:nvPr/>
        </p:nvSpPr>
        <p:spPr>
          <a:xfrm>
            <a:off x="520859" y="1460500"/>
            <a:ext cx="10248741" cy="76944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DO" sz="4400" noProof="0" dirty="0">
                <a:solidFill>
                  <a:srgbClr val="00316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Titulo del </a:t>
            </a:r>
            <a:r>
              <a:rPr lang="es-DO" sz="4400" noProof="0" dirty="0" err="1">
                <a:solidFill>
                  <a:srgbClr val="00316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slide</a:t>
            </a:r>
            <a:endParaRPr lang="es-DO" sz="4400" noProof="0" dirty="0">
              <a:solidFill>
                <a:srgbClr val="00316E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FCAC0D-4B66-158F-65A0-C9978E3018BD}"/>
              </a:ext>
            </a:extLst>
          </p:cNvPr>
          <p:cNvSpPr txBox="1"/>
          <p:nvPr/>
        </p:nvSpPr>
        <p:spPr>
          <a:xfrm>
            <a:off x="520858" y="2460624"/>
            <a:ext cx="10248741" cy="380047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DO" sz="1800" b="0" i="0" kern="1200" noProof="0" dirty="0" err="1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What</a:t>
            </a:r>
            <a:r>
              <a:rPr lang="es-DO" sz="1800" b="0" i="0" kern="1200" noProof="0" dirty="0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 </a:t>
            </a:r>
            <a:r>
              <a:rPr lang="es-DO" sz="1800" b="0" i="0" kern="1200" noProof="0" dirty="0" err="1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is</a:t>
            </a:r>
            <a:r>
              <a:rPr lang="es-DO" sz="1800" b="0" i="0" kern="1200" noProof="0" dirty="0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 </a:t>
            </a:r>
            <a:r>
              <a:rPr lang="es-DO" sz="1800" b="0" i="0" kern="1200" noProof="0" dirty="0" err="1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Lorem</a:t>
            </a:r>
            <a:r>
              <a:rPr lang="es-DO" sz="1800" b="0" i="0" kern="1200" noProof="0" dirty="0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 </a:t>
            </a:r>
            <a:r>
              <a:rPr lang="es-DO" sz="1800" b="0" i="0" kern="1200" noProof="0" dirty="0" err="1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Ipsum</a:t>
            </a:r>
            <a:r>
              <a:rPr lang="es-DO" sz="1800" b="0" i="0" kern="1200" noProof="0" dirty="0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?</a:t>
            </a:r>
          </a:p>
          <a:p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Lorem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Ipsum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simply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dummy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text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of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printing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and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typesetting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industry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Lorem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Ipsum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has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been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industry's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standard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dummy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text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ever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since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1500s,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when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unknown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printer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took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a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galley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of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and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scrambled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it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make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a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specimen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book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It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has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survived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not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only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five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centuries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,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but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also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leap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into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electronic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typesetting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,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remaining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essentially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unchanged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It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was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popularised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in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1960s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with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release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of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Letraset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sheets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containing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Lorem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Ipsum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passages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, and more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recently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with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desktop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publishing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software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like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Aldus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PageMaker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including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versions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of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Lorem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Ipsum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4364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9DCE89-6D50-080B-767C-B580EDF0ED0E}"/>
              </a:ext>
            </a:extLst>
          </p:cNvPr>
          <p:cNvSpPr txBox="1"/>
          <p:nvPr/>
        </p:nvSpPr>
        <p:spPr>
          <a:xfrm>
            <a:off x="774859" y="1409700"/>
            <a:ext cx="10502741" cy="76944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DO" sz="4400" noProof="0" dirty="0">
                <a:solidFill>
                  <a:srgbClr val="00316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Titulo del </a:t>
            </a:r>
            <a:r>
              <a:rPr lang="es-DO" sz="4400" noProof="0" dirty="0" err="1">
                <a:solidFill>
                  <a:srgbClr val="00316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slide</a:t>
            </a:r>
            <a:endParaRPr lang="es-DO" sz="4400" noProof="0" dirty="0">
              <a:solidFill>
                <a:srgbClr val="00316E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4492C9-5830-7F8C-7EE1-E75BE0DC46EF}"/>
              </a:ext>
            </a:extLst>
          </p:cNvPr>
          <p:cNvSpPr txBox="1"/>
          <p:nvPr/>
        </p:nvSpPr>
        <p:spPr>
          <a:xfrm>
            <a:off x="774858" y="2409824"/>
            <a:ext cx="10502741" cy="360997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DO" sz="1800" b="0" i="0" kern="1200" noProof="0" dirty="0" err="1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What</a:t>
            </a:r>
            <a:r>
              <a:rPr lang="es-DO" sz="1800" b="0" i="0" kern="1200" noProof="0" dirty="0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 </a:t>
            </a:r>
            <a:r>
              <a:rPr lang="es-DO" sz="1800" b="0" i="0" kern="1200" noProof="0" dirty="0" err="1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is</a:t>
            </a:r>
            <a:r>
              <a:rPr lang="es-DO" sz="1800" b="0" i="0" kern="1200" noProof="0" dirty="0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 </a:t>
            </a:r>
            <a:r>
              <a:rPr lang="es-DO" sz="1800" b="0" i="0" kern="1200" noProof="0" dirty="0" err="1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Lorem</a:t>
            </a:r>
            <a:r>
              <a:rPr lang="es-DO" sz="1800" b="0" i="0" kern="1200" noProof="0" dirty="0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 </a:t>
            </a:r>
            <a:r>
              <a:rPr lang="es-DO" sz="1800" b="0" i="0" kern="1200" noProof="0" dirty="0" err="1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Ipsum</a:t>
            </a:r>
            <a:r>
              <a:rPr lang="es-DO" sz="1800" b="0" i="0" kern="1200" noProof="0" dirty="0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?</a:t>
            </a:r>
          </a:p>
          <a:p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Lorem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Ipsum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simply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dummy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text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of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printing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and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typesetting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industry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Lorem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Ipsum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has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been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industry's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standard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dummy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text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ever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since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1500s,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when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unknown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printer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took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a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galley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of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and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scrambled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it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make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a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specimen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book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It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has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survived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not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only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five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centuries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,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but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also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leap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into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electronic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typesetting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,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remaining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essentially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unchanged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It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was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popularised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in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1960s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with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release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of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Letraset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sheets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containing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Lorem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Ipsum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passages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, and more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recently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with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desktop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publishing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software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like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Aldus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PageMaker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including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versions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of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Lorem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Ipsum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1796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F3CAC1-8D6D-8E6C-4D18-EBE00A4432B1}"/>
              </a:ext>
            </a:extLst>
          </p:cNvPr>
          <p:cNvSpPr txBox="1"/>
          <p:nvPr/>
        </p:nvSpPr>
        <p:spPr>
          <a:xfrm>
            <a:off x="800100" y="1409700"/>
            <a:ext cx="4419600" cy="50038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DO" sz="4400" noProof="0" dirty="0">
                <a:solidFill>
                  <a:schemeClr val="tx2">
                    <a:lumMod val="10000"/>
                    <a:lumOff val="90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Titulo del </a:t>
            </a:r>
            <a:r>
              <a:rPr lang="es-DO" sz="4400" noProof="0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slide</a:t>
            </a:r>
            <a:endParaRPr lang="es-DO" sz="4400" noProof="0" dirty="0">
              <a:solidFill>
                <a:schemeClr val="tx2">
                  <a:lumMod val="10000"/>
                  <a:lumOff val="90000"/>
                </a:schemeClr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0DDA44-229D-557E-15D6-0BBC7A5BBF07}"/>
              </a:ext>
            </a:extLst>
          </p:cNvPr>
          <p:cNvSpPr txBox="1"/>
          <p:nvPr/>
        </p:nvSpPr>
        <p:spPr>
          <a:xfrm>
            <a:off x="5969002" y="1409700"/>
            <a:ext cx="5702298" cy="50038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DO" sz="1800" b="0" i="0" kern="1200" noProof="0" dirty="0" err="1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What</a:t>
            </a:r>
            <a:r>
              <a:rPr lang="es-DO" sz="1800" b="0" i="0" kern="1200" noProof="0" dirty="0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 </a:t>
            </a:r>
            <a:r>
              <a:rPr lang="es-DO" sz="1800" b="0" i="0" kern="1200" noProof="0" dirty="0" err="1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is</a:t>
            </a:r>
            <a:r>
              <a:rPr lang="es-DO" sz="1800" b="0" i="0" kern="1200" noProof="0" dirty="0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 </a:t>
            </a:r>
            <a:r>
              <a:rPr lang="es-DO" sz="1800" b="0" i="0" kern="1200" noProof="0" dirty="0" err="1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Lorem</a:t>
            </a:r>
            <a:r>
              <a:rPr lang="es-DO" sz="1800" b="0" i="0" kern="1200" noProof="0" dirty="0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 </a:t>
            </a:r>
            <a:r>
              <a:rPr lang="es-DO" sz="1800" b="0" i="0" kern="1200" noProof="0" dirty="0" err="1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Ipsum</a:t>
            </a:r>
            <a:r>
              <a:rPr lang="es-DO" sz="1800" b="0" i="0" kern="1200" noProof="0" dirty="0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?</a:t>
            </a:r>
          </a:p>
          <a:p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Lorem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Ipsum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simply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dummy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text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of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printing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and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typesetting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industry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Lorem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Ipsum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has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been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industry's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standard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dummy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text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ever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since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1500s,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when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unknown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printer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took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a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galley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of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and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scrambled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it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make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a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specimen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book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It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has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survived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not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only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five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centuries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,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but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also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leap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into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electronic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typesetting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,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remaining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essentially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unchanged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It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was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popularised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in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1960s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with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release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of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Letraset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sheets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containing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Lorem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Ipsum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passages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, and more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recently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with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desktop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publishing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software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like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Aldus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PageMaker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including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versions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of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Lorem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Ipsum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7313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BF5711-4997-E04C-57BD-9A0D22CF1640}"/>
              </a:ext>
            </a:extLst>
          </p:cNvPr>
          <p:cNvSpPr txBox="1"/>
          <p:nvPr/>
        </p:nvSpPr>
        <p:spPr>
          <a:xfrm>
            <a:off x="4394359" y="1714500"/>
            <a:ext cx="7340442" cy="76944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DO" sz="4400" noProof="0" dirty="0">
                <a:solidFill>
                  <a:srgbClr val="00316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Titulo del </a:t>
            </a:r>
            <a:r>
              <a:rPr lang="es-DO" sz="4400" noProof="0" dirty="0" err="1">
                <a:solidFill>
                  <a:srgbClr val="00316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slide</a:t>
            </a:r>
            <a:endParaRPr lang="es-DO" sz="4400" noProof="0" dirty="0">
              <a:solidFill>
                <a:srgbClr val="00316E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800A93-D55B-2F84-DE98-E0CF4B540751}"/>
              </a:ext>
            </a:extLst>
          </p:cNvPr>
          <p:cNvSpPr txBox="1"/>
          <p:nvPr/>
        </p:nvSpPr>
        <p:spPr>
          <a:xfrm>
            <a:off x="4394358" y="2714624"/>
            <a:ext cx="7340442" cy="357187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DO" sz="1800" b="0" i="0" kern="1200" noProof="0" dirty="0" err="1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What</a:t>
            </a:r>
            <a:r>
              <a:rPr lang="es-DO" sz="1800" b="0" i="0" kern="1200" noProof="0" dirty="0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 </a:t>
            </a:r>
            <a:r>
              <a:rPr lang="es-DO" sz="1800" b="0" i="0" kern="1200" noProof="0" dirty="0" err="1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is</a:t>
            </a:r>
            <a:r>
              <a:rPr lang="es-DO" sz="1800" b="0" i="0" kern="1200" noProof="0" dirty="0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 </a:t>
            </a:r>
            <a:r>
              <a:rPr lang="es-DO" sz="1800" b="0" i="0" kern="1200" noProof="0" dirty="0" err="1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Lorem</a:t>
            </a:r>
            <a:r>
              <a:rPr lang="es-DO" sz="1800" b="0" i="0" kern="1200" noProof="0" dirty="0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 </a:t>
            </a:r>
            <a:r>
              <a:rPr lang="es-DO" sz="1800" b="0" i="0" kern="1200" noProof="0" dirty="0" err="1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Ipsum</a:t>
            </a:r>
            <a:r>
              <a:rPr lang="es-DO" sz="1800" b="0" i="0" kern="1200" noProof="0" dirty="0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?</a:t>
            </a:r>
          </a:p>
          <a:p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Lorem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Ipsum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simply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dummy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text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of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printing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and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typesetting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industry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Lorem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Ipsum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has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been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industry's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standard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dummy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text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ever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since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1500s,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when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unknown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printer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took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a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galley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of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and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scrambled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it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make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a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specimen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book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It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has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survived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not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only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five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centuries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,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but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also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leap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into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electronic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typesetting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,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remaining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essentially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unchanged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It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was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popularised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in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1960s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with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release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of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Letraset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sheets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containing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Lorem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Ipsum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passages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, and more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recently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with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desktop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publishing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software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like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Aldus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PageMaker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including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versions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of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Lorem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Ipsum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8671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40D6D9-668D-0E40-31F3-F81F1616E1B2}"/>
              </a:ext>
            </a:extLst>
          </p:cNvPr>
          <p:cNvSpPr txBox="1"/>
          <p:nvPr/>
        </p:nvSpPr>
        <p:spPr>
          <a:xfrm>
            <a:off x="698659" y="1854200"/>
            <a:ext cx="10667842" cy="76944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DO" sz="4400" noProof="0" dirty="0">
                <a:solidFill>
                  <a:schemeClr val="tx2">
                    <a:lumMod val="10000"/>
                    <a:lumOff val="90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Titulo del </a:t>
            </a:r>
            <a:r>
              <a:rPr lang="es-DO" sz="4400" noProof="0" dirty="0" err="1">
                <a:solidFill>
                  <a:schemeClr val="tx2">
                    <a:lumMod val="10000"/>
                    <a:lumOff val="90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slide</a:t>
            </a:r>
            <a:endParaRPr lang="es-DO" sz="4400" noProof="0" dirty="0">
              <a:solidFill>
                <a:schemeClr val="tx2">
                  <a:lumMod val="10000"/>
                  <a:lumOff val="90000"/>
                </a:schemeClr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DD62F9-3C4D-0122-2088-6A9D6D040813}"/>
              </a:ext>
            </a:extLst>
          </p:cNvPr>
          <p:cNvSpPr txBox="1"/>
          <p:nvPr/>
        </p:nvSpPr>
        <p:spPr>
          <a:xfrm>
            <a:off x="698658" y="2854324"/>
            <a:ext cx="10667842" cy="329247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DO" sz="18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What</a:t>
            </a:r>
            <a:r>
              <a:rPr lang="es-DO" sz="18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 </a:t>
            </a:r>
            <a:r>
              <a:rPr lang="es-DO" sz="18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is</a:t>
            </a:r>
            <a:r>
              <a:rPr lang="es-DO" sz="18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 </a:t>
            </a:r>
            <a:r>
              <a:rPr lang="es-DO" sz="18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Lorem</a:t>
            </a:r>
            <a:r>
              <a:rPr lang="es-DO" sz="18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 </a:t>
            </a:r>
            <a:r>
              <a:rPr lang="es-DO" sz="18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Ipsum</a:t>
            </a:r>
            <a:r>
              <a:rPr lang="es-DO" sz="18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?</a:t>
            </a:r>
          </a:p>
          <a:p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Lorem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Ipsum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is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simply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dummy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text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of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printing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and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typesetting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industry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Lorem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Ipsum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has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been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industry's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standard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dummy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text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ever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since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1500s,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when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unknown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printer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took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a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galley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of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and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scrambled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it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make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a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specimen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book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It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has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survived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not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only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five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centuries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,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but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also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leap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into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electronic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typesetting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,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remaining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essentially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unchanged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It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was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popularised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in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1960s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with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release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of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Letraset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sheets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containing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Lorem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Ipsum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passages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, and more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recently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with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desktop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publishing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software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like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Aldus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PageMaker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including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versions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of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Lorem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Ipsum</a:t>
            </a:r>
            <a:r>
              <a:rPr lang="es-DO" sz="1400" b="0" i="0" kern="1200" noProof="0" dirty="0">
                <a:solidFill>
                  <a:schemeClr val="bg1">
                    <a:lumMod val="95000"/>
                  </a:schemeClr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7207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C83CF6-5ABD-C47F-4CAE-F1174F826922}"/>
              </a:ext>
            </a:extLst>
          </p:cNvPr>
          <p:cNvSpPr txBox="1"/>
          <p:nvPr/>
        </p:nvSpPr>
        <p:spPr>
          <a:xfrm>
            <a:off x="457359" y="1892300"/>
            <a:ext cx="6629242" cy="76944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DO" sz="4400" noProof="0" dirty="0">
                <a:solidFill>
                  <a:srgbClr val="00316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Titulo del </a:t>
            </a:r>
            <a:r>
              <a:rPr lang="es-DO" sz="4400" noProof="0" dirty="0" err="1">
                <a:solidFill>
                  <a:srgbClr val="00316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slide</a:t>
            </a:r>
            <a:endParaRPr lang="es-DO" sz="4400" noProof="0" dirty="0">
              <a:solidFill>
                <a:srgbClr val="00316E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1ECD0B-D41B-6998-7E28-F4A7331A133B}"/>
              </a:ext>
            </a:extLst>
          </p:cNvPr>
          <p:cNvSpPr txBox="1"/>
          <p:nvPr/>
        </p:nvSpPr>
        <p:spPr>
          <a:xfrm>
            <a:off x="457358" y="2892424"/>
            <a:ext cx="6629242" cy="336867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DO" sz="1800" b="0" i="0" kern="1200" noProof="0" dirty="0" err="1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What</a:t>
            </a:r>
            <a:r>
              <a:rPr lang="es-DO" sz="1800" b="0" i="0" kern="1200" noProof="0" dirty="0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 </a:t>
            </a:r>
            <a:r>
              <a:rPr lang="es-DO" sz="1800" b="0" i="0" kern="1200" noProof="0" dirty="0" err="1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is</a:t>
            </a:r>
            <a:r>
              <a:rPr lang="es-DO" sz="1800" b="0" i="0" kern="1200" noProof="0" dirty="0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 </a:t>
            </a:r>
            <a:r>
              <a:rPr lang="es-DO" sz="1800" b="0" i="0" kern="1200" noProof="0" dirty="0" err="1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Lorem</a:t>
            </a:r>
            <a:r>
              <a:rPr lang="es-DO" sz="1800" b="0" i="0" kern="1200" noProof="0" dirty="0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 </a:t>
            </a:r>
            <a:r>
              <a:rPr lang="es-DO" sz="1800" b="0" i="0" kern="1200" noProof="0" dirty="0" err="1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Ipsum</a:t>
            </a:r>
            <a:r>
              <a:rPr lang="es-DO" sz="1800" b="0" i="0" kern="1200" noProof="0" dirty="0">
                <a:solidFill>
                  <a:srgbClr val="001C3E"/>
                </a:solidFill>
                <a:effectLst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?</a:t>
            </a:r>
          </a:p>
          <a:p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Lorem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Ipsum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simply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dummy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text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of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printing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and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typesetting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industry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Lorem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Ipsum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has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been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industry's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standard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dummy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text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ever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since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1500s,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when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unknown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printer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took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a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galley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of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and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scrambled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it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make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a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specimen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book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It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has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survived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not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only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five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centuries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,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but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also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leap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into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electronic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typesetting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,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remaining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essentially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unchanged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It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was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popularised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in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1960s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with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release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of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Letraset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sheets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containing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Lorem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Ipsum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passages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, and more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recently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with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desktop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publishing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software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like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Aldus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PageMaker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including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versions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of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Lorem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lang="es-DO" sz="1400" b="0" i="0" kern="1200" noProof="0" dirty="0" err="1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Ipsum</a:t>
            </a:r>
            <a:r>
              <a:rPr lang="es-DO" sz="1400" b="0" i="0" kern="1200" noProof="0" dirty="0">
                <a:solidFill>
                  <a:srgbClr val="001C3E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8720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753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Poppins</vt:lpstr>
      <vt:lpstr>Poppins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Johevan Fernando Peralta Peña</dc:creator>
  <cp:lastModifiedBy>Johevan Fernando Peralta Peña</cp:lastModifiedBy>
  <cp:revision>1</cp:revision>
  <dcterms:created xsi:type="dcterms:W3CDTF">2025-07-31T14:54:12Z</dcterms:created>
  <dcterms:modified xsi:type="dcterms:W3CDTF">2025-07-31T19:54:49Z</dcterms:modified>
</cp:coreProperties>
</file>